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Lst>
  <p:notesMasterIdLst>
    <p:notesMasterId r:id="rId15"/>
  </p:notesMasterIdLst>
  <p:sldIdLst>
    <p:sldId id="256" r:id="rId2"/>
    <p:sldId id="257" r:id="rId3"/>
    <p:sldId id="258" r:id="rId4"/>
    <p:sldId id="259" r:id="rId5"/>
    <p:sldId id="260" r:id="rId6"/>
    <p:sldId id="263" r:id="rId7"/>
    <p:sldId id="262" r:id="rId8"/>
    <p:sldId id="269" r:id="rId9"/>
    <p:sldId id="264" r:id="rId10"/>
    <p:sldId id="265" r:id="rId11"/>
    <p:sldId id="266" r:id="rId12"/>
    <p:sldId id="267" r:id="rId13"/>
    <p:sldId id="268" r:id="rId14"/>
  </p:sldIdLst>
  <p:sldSz cx="12192000" cy="6858000"/>
  <p:notesSz cx="12192000" cy="6858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114" autoAdjust="0"/>
  </p:normalViewPr>
  <p:slideViewPr>
    <p:cSldViewPr snapToGrid="0">
      <p:cViewPr varScale="1">
        <p:scale>
          <a:sx n="64" d="100"/>
          <a:sy n="64" d="100"/>
        </p:scale>
        <p:origin x="954" y="66"/>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5283200" cy="342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6905625" y="0"/>
            <a:ext cx="5283200" cy="3429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1219200" y="3257550"/>
            <a:ext cx="9753600" cy="30861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13513"/>
            <a:ext cx="5283200" cy="3429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6905625" y="6513513"/>
            <a:ext cx="5283200" cy="3429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p1:notes"/>
          <p:cNvSpPr txBox="1">
            <a:spLocks noGrp="1"/>
          </p:cNvSpPr>
          <p:nvPr>
            <p:ph type="body" idx="1"/>
          </p:nvPr>
        </p:nvSpPr>
        <p:spPr>
          <a:xfrm>
            <a:off x="1219200" y="3257550"/>
            <a:ext cx="97536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 name="Google Shape;47;p1:notes"/>
          <p:cNvSpPr>
            <a:spLocks noGrp="1" noRot="1" noChangeAspect="1"/>
          </p:cNvSpPr>
          <p:nvPr>
            <p:ph type="sldImg" idx="2"/>
          </p:nvPr>
        </p:nvSpPr>
        <p:spPr>
          <a:xfrm>
            <a:off x="3810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4f1081dc8_1_17:notes"/>
          <p:cNvSpPr>
            <a:spLocks noGrp="1" noRot="1" noChangeAspect="1"/>
          </p:cNvSpPr>
          <p:nvPr>
            <p:ph type="sldImg" idx="2"/>
          </p:nvPr>
        </p:nvSpPr>
        <p:spPr>
          <a:xfrm>
            <a:off x="3810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4f1081dc8_1_17:notes"/>
          <p:cNvSpPr txBox="1">
            <a:spLocks noGrp="1"/>
          </p:cNvSpPr>
          <p:nvPr>
            <p:ph type="body" idx="1"/>
          </p:nvPr>
        </p:nvSpPr>
        <p:spPr>
          <a:xfrm>
            <a:off x="1219200" y="3257550"/>
            <a:ext cx="97536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g64f1081dc8_1_17:notes"/>
          <p:cNvSpPr txBox="1">
            <a:spLocks noGrp="1"/>
          </p:cNvSpPr>
          <p:nvPr>
            <p:ph type="sldNum" idx="12"/>
          </p:nvPr>
        </p:nvSpPr>
        <p:spPr>
          <a:xfrm>
            <a:off x="6905625" y="6513513"/>
            <a:ext cx="52833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64f1081dc8_1_25:notes"/>
          <p:cNvSpPr>
            <a:spLocks noGrp="1" noRot="1" noChangeAspect="1"/>
          </p:cNvSpPr>
          <p:nvPr>
            <p:ph type="sldImg" idx="2"/>
          </p:nvPr>
        </p:nvSpPr>
        <p:spPr>
          <a:xfrm>
            <a:off x="3810000" y="514350"/>
            <a:ext cx="4572000" cy="2571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64f1081dc8_1_25:notes"/>
          <p:cNvSpPr txBox="1">
            <a:spLocks noGrp="1"/>
          </p:cNvSpPr>
          <p:nvPr>
            <p:ph type="body" idx="1"/>
          </p:nvPr>
        </p:nvSpPr>
        <p:spPr>
          <a:xfrm>
            <a:off x="1219200" y="3257550"/>
            <a:ext cx="97536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g64f1081dc8_1_25:notes"/>
          <p:cNvSpPr txBox="1">
            <a:spLocks noGrp="1"/>
          </p:cNvSpPr>
          <p:nvPr>
            <p:ph type="sldNum" idx="12"/>
          </p:nvPr>
        </p:nvSpPr>
        <p:spPr>
          <a:xfrm>
            <a:off x="6905625" y="6513513"/>
            <a:ext cx="52833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3:notes"/>
          <p:cNvSpPr txBox="1">
            <a:spLocks noGrp="1"/>
          </p:cNvSpPr>
          <p:nvPr>
            <p:ph type="body" idx="1"/>
          </p:nvPr>
        </p:nvSpPr>
        <p:spPr>
          <a:xfrm>
            <a:off x="1219200" y="3257550"/>
            <a:ext cx="97536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13:notes"/>
          <p:cNvSpPr>
            <a:spLocks noGrp="1" noRot="1" noChangeAspect="1"/>
          </p:cNvSpPr>
          <p:nvPr>
            <p:ph type="sldImg" idx="2"/>
          </p:nvPr>
        </p:nvSpPr>
        <p:spPr>
          <a:xfrm>
            <a:off x="3810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2:notes"/>
          <p:cNvSpPr txBox="1">
            <a:spLocks noGrp="1"/>
          </p:cNvSpPr>
          <p:nvPr>
            <p:ph type="body" idx="1"/>
          </p:nvPr>
        </p:nvSpPr>
        <p:spPr>
          <a:xfrm>
            <a:off x="1219200" y="3257550"/>
            <a:ext cx="97536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 name="Google Shape;54;p2:notes"/>
          <p:cNvSpPr>
            <a:spLocks noGrp="1" noRot="1" noChangeAspect="1"/>
          </p:cNvSpPr>
          <p:nvPr>
            <p:ph type="sldImg" idx="2"/>
          </p:nvPr>
        </p:nvSpPr>
        <p:spPr>
          <a:xfrm>
            <a:off x="3810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3:notes"/>
          <p:cNvSpPr txBox="1">
            <a:spLocks noGrp="1"/>
          </p:cNvSpPr>
          <p:nvPr>
            <p:ph type="body" idx="1"/>
          </p:nvPr>
        </p:nvSpPr>
        <p:spPr>
          <a:xfrm>
            <a:off x="1219200" y="3257550"/>
            <a:ext cx="97536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 name="Google Shape;61;p3:notes"/>
          <p:cNvSpPr>
            <a:spLocks noGrp="1" noRot="1" noChangeAspect="1"/>
          </p:cNvSpPr>
          <p:nvPr>
            <p:ph type="sldImg" idx="2"/>
          </p:nvPr>
        </p:nvSpPr>
        <p:spPr>
          <a:xfrm>
            <a:off x="3810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5:notes"/>
          <p:cNvSpPr txBox="1">
            <a:spLocks noGrp="1"/>
          </p:cNvSpPr>
          <p:nvPr>
            <p:ph type="body" idx="1"/>
          </p:nvPr>
        </p:nvSpPr>
        <p:spPr>
          <a:xfrm>
            <a:off x="1219200" y="3257550"/>
            <a:ext cx="97536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p5:notes"/>
          <p:cNvSpPr>
            <a:spLocks noGrp="1" noRot="1" noChangeAspect="1"/>
          </p:cNvSpPr>
          <p:nvPr>
            <p:ph type="sldImg" idx="2"/>
          </p:nvPr>
        </p:nvSpPr>
        <p:spPr>
          <a:xfrm>
            <a:off x="3810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6:notes"/>
          <p:cNvSpPr txBox="1">
            <a:spLocks noGrp="1"/>
          </p:cNvSpPr>
          <p:nvPr>
            <p:ph type="body" idx="1"/>
          </p:nvPr>
        </p:nvSpPr>
        <p:spPr>
          <a:xfrm>
            <a:off x="1219200" y="3257550"/>
            <a:ext cx="97536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 name="Google Shape;75;p6:notes"/>
          <p:cNvSpPr>
            <a:spLocks noGrp="1" noRot="1" noChangeAspect="1"/>
          </p:cNvSpPr>
          <p:nvPr>
            <p:ph type="sldImg" idx="2"/>
          </p:nvPr>
        </p:nvSpPr>
        <p:spPr>
          <a:xfrm>
            <a:off x="3810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9:notes"/>
          <p:cNvSpPr>
            <a:spLocks noGrp="1" noRot="1" noChangeAspect="1"/>
          </p:cNvSpPr>
          <p:nvPr>
            <p:ph type="sldImg" idx="2"/>
          </p:nvPr>
        </p:nvSpPr>
        <p:spPr>
          <a:xfrm>
            <a:off x="3810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p9:notes"/>
          <p:cNvSpPr txBox="1">
            <a:spLocks noGrp="1"/>
          </p:cNvSpPr>
          <p:nvPr>
            <p:ph type="body" idx="1"/>
          </p:nvPr>
        </p:nvSpPr>
        <p:spPr>
          <a:xfrm>
            <a:off x="1219200" y="3257550"/>
            <a:ext cx="97536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t>The idea of RSA is based on the fact that it is difficult to factorize a large integer. The public key consists of two numbers where one number is multiplication of two large prime numbers. And private key is also derived from the same two prime numbers. RSA keys can be typically 1024 or 2048 bits long, but experts believe that 1024 bit keys could be broken in the near future.</a:t>
            </a:r>
            <a:endParaRPr/>
          </a:p>
        </p:txBody>
      </p:sp>
      <p:sp>
        <p:nvSpPr>
          <p:cNvPr id="113" name="Google Shape;113;p9:notes"/>
          <p:cNvSpPr txBox="1">
            <a:spLocks noGrp="1"/>
          </p:cNvSpPr>
          <p:nvPr>
            <p:ph type="sldNum" idx="12"/>
          </p:nvPr>
        </p:nvSpPr>
        <p:spPr>
          <a:xfrm>
            <a:off x="6905625" y="6513513"/>
            <a:ext cx="5283200" cy="3429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8:notes"/>
          <p:cNvSpPr>
            <a:spLocks noGrp="1" noRot="1" noChangeAspect="1"/>
          </p:cNvSpPr>
          <p:nvPr>
            <p:ph type="sldImg" idx="2"/>
          </p:nvPr>
        </p:nvSpPr>
        <p:spPr>
          <a:xfrm>
            <a:off x="3810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8:notes"/>
          <p:cNvSpPr txBox="1">
            <a:spLocks noGrp="1"/>
          </p:cNvSpPr>
          <p:nvPr>
            <p:ph type="body" idx="1"/>
          </p:nvPr>
        </p:nvSpPr>
        <p:spPr>
          <a:xfrm>
            <a:off x="1219200" y="3257550"/>
            <a:ext cx="97536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t>The idea of RSA is based on the fact that it is difficult to factorize a large integer. The public key consists of two numbers where one number is multiplication of two large prime numbers. And private key is also derived from the same two prime numbers. RSA keys can be typically 1024 or 2048 bits long, but experts believe that 1024 bit keys could be broken in the near future.</a:t>
            </a:r>
            <a:endParaRPr/>
          </a:p>
        </p:txBody>
      </p:sp>
      <p:sp>
        <p:nvSpPr>
          <p:cNvPr id="104" name="Google Shape;104;p8:notes"/>
          <p:cNvSpPr txBox="1">
            <a:spLocks noGrp="1"/>
          </p:cNvSpPr>
          <p:nvPr>
            <p:ph type="sldNum" idx="12"/>
          </p:nvPr>
        </p:nvSpPr>
        <p:spPr>
          <a:xfrm>
            <a:off x="6905625" y="6513513"/>
            <a:ext cx="5283200" cy="3429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64f1081dc8_1_1:notes"/>
          <p:cNvSpPr>
            <a:spLocks noGrp="1" noRot="1" noChangeAspect="1"/>
          </p:cNvSpPr>
          <p:nvPr>
            <p:ph type="sldImg" idx="2"/>
          </p:nvPr>
        </p:nvSpPr>
        <p:spPr>
          <a:xfrm>
            <a:off x="3810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64f1081dc8_1_1:notes"/>
          <p:cNvSpPr txBox="1">
            <a:spLocks noGrp="1"/>
          </p:cNvSpPr>
          <p:nvPr>
            <p:ph type="body" idx="1"/>
          </p:nvPr>
        </p:nvSpPr>
        <p:spPr>
          <a:xfrm>
            <a:off x="1219200" y="3257550"/>
            <a:ext cx="97536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g64f1081dc8_1_1:notes"/>
          <p:cNvSpPr txBox="1">
            <a:spLocks noGrp="1"/>
          </p:cNvSpPr>
          <p:nvPr>
            <p:ph type="sldNum" idx="12"/>
          </p:nvPr>
        </p:nvSpPr>
        <p:spPr>
          <a:xfrm>
            <a:off x="6905625" y="6513513"/>
            <a:ext cx="52833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64f1081dc8_1_10:notes"/>
          <p:cNvSpPr>
            <a:spLocks noGrp="1" noRot="1" noChangeAspect="1"/>
          </p:cNvSpPr>
          <p:nvPr>
            <p:ph type="sldImg" idx="2"/>
          </p:nvPr>
        </p:nvSpPr>
        <p:spPr>
          <a:xfrm>
            <a:off x="3810000" y="514350"/>
            <a:ext cx="4572000" cy="2571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64f1081dc8_1_10:notes"/>
          <p:cNvSpPr txBox="1">
            <a:spLocks noGrp="1"/>
          </p:cNvSpPr>
          <p:nvPr>
            <p:ph type="body" idx="1"/>
          </p:nvPr>
        </p:nvSpPr>
        <p:spPr>
          <a:xfrm>
            <a:off x="1219200" y="3257550"/>
            <a:ext cx="97536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g64f1081dc8_1_10:notes"/>
          <p:cNvSpPr txBox="1">
            <a:spLocks noGrp="1"/>
          </p:cNvSpPr>
          <p:nvPr>
            <p:ph type="sldNum" idx="12"/>
          </p:nvPr>
        </p:nvSpPr>
        <p:spPr>
          <a:xfrm>
            <a:off x="6905625" y="6513513"/>
            <a:ext cx="52833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obj">
  <p:cSld name="OBJECT">
    <p:spTree>
      <p:nvGrpSpPr>
        <p:cNvPr id="1" name="Shape 16"/>
        <p:cNvGrpSpPr/>
        <p:nvPr/>
      </p:nvGrpSpPr>
      <p:grpSpPr>
        <a:xfrm>
          <a:off x="0" y="0"/>
          <a:ext cx="0" cy="0"/>
          <a:chOff x="0" y="0"/>
          <a:chExt cx="0" cy="0"/>
        </a:xfrm>
      </p:grpSpPr>
      <p:sp>
        <p:nvSpPr>
          <p:cNvPr id="17" name="Google Shape;17;p2"/>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no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sldNum" idx="12"/>
          </p:nvPr>
        </p:nvSpPr>
        <p:spPr>
          <a:xfrm>
            <a:off x="11462766" y="6617919"/>
            <a:ext cx="206375" cy="177800"/>
          </a:xfrm>
          <a:prstGeom prst="rect">
            <a:avLst/>
          </a:prstGeom>
          <a:noFill/>
          <a:ln>
            <a:noFill/>
          </a:ln>
        </p:spPr>
        <p:txBody>
          <a:bodyPr spcFirstLastPara="1" wrap="square" lIns="0" tIns="0" rIns="0" bIns="0" anchor="t" anchorCtr="0">
            <a:noAutofit/>
          </a:bodyPr>
          <a:lstStyle>
            <a:lvl1pPr marL="25400" marR="0" lvl="0" indent="0" algn="l">
              <a:lnSpc>
                <a:spcPct val="103333"/>
              </a:lnSpc>
              <a:spcBef>
                <a:spcPts val="0"/>
              </a:spcBef>
              <a:buNone/>
              <a:defRPr sz="1200" b="0" i="0">
                <a:solidFill>
                  <a:srgbClr val="888888"/>
                </a:solidFill>
                <a:latin typeface="Calibri"/>
                <a:ea typeface="Calibri"/>
                <a:cs typeface="Calibri"/>
                <a:sym typeface="Calibri"/>
              </a:defRPr>
            </a:lvl1pPr>
            <a:lvl2pPr marL="25400" marR="0" lvl="1" indent="0" algn="l">
              <a:lnSpc>
                <a:spcPct val="103333"/>
              </a:lnSpc>
              <a:spcBef>
                <a:spcPts val="0"/>
              </a:spcBef>
              <a:buNone/>
              <a:defRPr sz="1200" b="0" i="0">
                <a:solidFill>
                  <a:srgbClr val="888888"/>
                </a:solidFill>
                <a:latin typeface="Calibri"/>
                <a:ea typeface="Calibri"/>
                <a:cs typeface="Calibri"/>
                <a:sym typeface="Calibri"/>
              </a:defRPr>
            </a:lvl2pPr>
            <a:lvl3pPr marL="25400" marR="0" lvl="2" indent="0" algn="l">
              <a:lnSpc>
                <a:spcPct val="103333"/>
              </a:lnSpc>
              <a:spcBef>
                <a:spcPts val="0"/>
              </a:spcBef>
              <a:buNone/>
              <a:defRPr sz="1200" b="0" i="0">
                <a:solidFill>
                  <a:srgbClr val="888888"/>
                </a:solidFill>
                <a:latin typeface="Calibri"/>
                <a:ea typeface="Calibri"/>
                <a:cs typeface="Calibri"/>
                <a:sym typeface="Calibri"/>
              </a:defRPr>
            </a:lvl3pPr>
            <a:lvl4pPr marL="25400" marR="0" lvl="3" indent="0" algn="l">
              <a:lnSpc>
                <a:spcPct val="103333"/>
              </a:lnSpc>
              <a:spcBef>
                <a:spcPts val="0"/>
              </a:spcBef>
              <a:buNone/>
              <a:defRPr sz="1200" b="0" i="0">
                <a:solidFill>
                  <a:srgbClr val="888888"/>
                </a:solidFill>
                <a:latin typeface="Calibri"/>
                <a:ea typeface="Calibri"/>
                <a:cs typeface="Calibri"/>
                <a:sym typeface="Calibri"/>
              </a:defRPr>
            </a:lvl4pPr>
            <a:lvl5pPr marL="25400" marR="0" lvl="4" indent="0" algn="l">
              <a:lnSpc>
                <a:spcPct val="103333"/>
              </a:lnSpc>
              <a:spcBef>
                <a:spcPts val="0"/>
              </a:spcBef>
              <a:buNone/>
              <a:defRPr sz="1200" b="0" i="0">
                <a:solidFill>
                  <a:srgbClr val="888888"/>
                </a:solidFill>
                <a:latin typeface="Calibri"/>
                <a:ea typeface="Calibri"/>
                <a:cs typeface="Calibri"/>
                <a:sym typeface="Calibri"/>
              </a:defRPr>
            </a:lvl5pPr>
            <a:lvl6pPr marL="25400" marR="0" lvl="5" indent="0" algn="l">
              <a:lnSpc>
                <a:spcPct val="103333"/>
              </a:lnSpc>
              <a:spcBef>
                <a:spcPts val="0"/>
              </a:spcBef>
              <a:buNone/>
              <a:defRPr sz="1200" b="0" i="0">
                <a:solidFill>
                  <a:srgbClr val="888888"/>
                </a:solidFill>
                <a:latin typeface="Calibri"/>
                <a:ea typeface="Calibri"/>
                <a:cs typeface="Calibri"/>
                <a:sym typeface="Calibri"/>
              </a:defRPr>
            </a:lvl6pPr>
            <a:lvl7pPr marL="25400" marR="0" lvl="6" indent="0" algn="l">
              <a:lnSpc>
                <a:spcPct val="103333"/>
              </a:lnSpc>
              <a:spcBef>
                <a:spcPts val="0"/>
              </a:spcBef>
              <a:buNone/>
              <a:defRPr sz="1200" b="0" i="0">
                <a:solidFill>
                  <a:srgbClr val="888888"/>
                </a:solidFill>
                <a:latin typeface="Calibri"/>
                <a:ea typeface="Calibri"/>
                <a:cs typeface="Calibri"/>
                <a:sym typeface="Calibri"/>
              </a:defRPr>
            </a:lvl7pPr>
            <a:lvl8pPr marL="25400" marR="0" lvl="7" indent="0" algn="l">
              <a:lnSpc>
                <a:spcPct val="103333"/>
              </a:lnSpc>
              <a:spcBef>
                <a:spcPts val="0"/>
              </a:spcBef>
              <a:buNone/>
              <a:defRPr sz="1200" b="0" i="0">
                <a:solidFill>
                  <a:srgbClr val="888888"/>
                </a:solidFill>
                <a:latin typeface="Calibri"/>
                <a:ea typeface="Calibri"/>
                <a:cs typeface="Calibri"/>
                <a:sym typeface="Calibri"/>
              </a:defRPr>
            </a:lvl8pPr>
            <a:lvl9pPr marL="25400" marR="0" lvl="8" indent="0" algn="l">
              <a:lnSpc>
                <a:spcPct val="103333"/>
              </a:lnSpc>
              <a:spcBef>
                <a:spcPts val="0"/>
              </a:spcBef>
              <a:buNone/>
              <a:defRPr sz="1200" b="0" i="0">
                <a:solidFill>
                  <a:srgbClr val="888888"/>
                </a:solidFill>
                <a:latin typeface="Calibri"/>
                <a:ea typeface="Calibri"/>
                <a:cs typeface="Calibri"/>
                <a:sym typeface="Calibri"/>
              </a:defRPr>
            </a:lvl9pPr>
          </a:lstStyle>
          <a:p>
            <a:pPr marL="254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5332475" y="614299"/>
            <a:ext cx="1527048" cy="696594"/>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sz="4400" b="0" i="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3"/>
          <p:cNvSpPr txBox="1">
            <a:spLocks noGrp="1"/>
          </p:cNvSpPr>
          <p:nvPr>
            <p:ph type="body" idx="1"/>
          </p:nvPr>
        </p:nvSpPr>
        <p:spPr>
          <a:xfrm>
            <a:off x="211632" y="2104136"/>
            <a:ext cx="11457305" cy="4599305"/>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sz="2000" b="1" i="0">
                <a:solidFill>
                  <a:srgbClr val="C00000"/>
                </a:solidFill>
                <a:latin typeface="Courier New"/>
                <a:ea typeface="Courier New"/>
                <a:cs typeface="Courier New"/>
                <a:sym typeface="Courier New"/>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no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sldNum" idx="12"/>
          </p:nvPr>
        </p:nvSpPr>
        <p:spPr>
          <a:xfrm>
            <a:off x="11462766" y="6617919"/>
            <a:ext cx="206375" cy="177800"/>
          </a:xfrm>
          <a:prstGeom prst="rect">
            <a:avLst/>
          </a:prstGeom>
          <a:noFill/>
          <a:ln>
            <a:noFill/>
          </a:ln>
        </p:spPr>
        <p:txBody>
          <a:bodyPr spcFirstLastPara="1" wrap="square" lIns="0" tIns="0" rIns="0" bIns="0" anchor="t" anchorCtr="0">
            <a:noAutofit/>
          </a:bodyPr>
          <a:lstStyle>
            <a:lvl1pPr marL="25400" marR="0" lvl="0" indent="0" algn="l">
              <a:lnSpc>
                <a:spcPct val="103333"/>
              </a:lnSpc>
              <a:spcBef>
                <a:spcPts val="0"/>
              </a:spcBef>
              <a:buNone/>
              <a:defRPr sz="1200" b="0" i="0">
                <a:solidFill>
                  <a:srgbClr val="888888"/>
                </a:solidFill>
                <a:latin typeface="Calibri"/>
                <a:ea typeface="Calibri"/>
                <a:cs typeface="Calibri"/>
                <a:sym typeface="Calibri"/>
              </a:defRPr>
            </a:lvl1pPr>
            <a:lvl2pPr marL="25400" marR="0" lvl="1" indent="0" algn="l">
              <a:lnSpc>
                <a:spcPct val="103333"/>
              </a:lnSpc>
              <a:spcBef>
                <a:spcPts val="0"/>
              </a:spcBef>
              <a:buNone/>
              <a:defRPr sz="1200" b="0" i="0">
                <a:solidFill>
                  <a:srgbClr val="888888"/>
                </a:solidFill>
                <a:latin typeface="Calibri"/>
                <a:ea typeface="Calibri"/>
                <a:cs typeface="Calibri"/>
                <a:sym typeface="Calibri"/>
              </a:defRPr>
            </a:lvl2pPr>
            <a:lvl3pPr marL="25400" marR="0" lvl="2" indent="0" algn="l">
              <a:lnSpc>
                <a:spcPct val="103333"/>
              </a:lnSpc>
              <a:spcBef>
                <a:spcPts val="0"/>
              </a:spcBef>
              <a:buNone/>
              <a:defRPr sz="1200" b="0" i="0">
                <a:solidFill>
                  <a:srgbClr val="888888"/>
                </a:solidFill>
                <a:latin typeface="Calibri"/>
                <a:ea typeface="Calibri"/>
                <a:cs typeface="Calibri"/>
                <a:sym typeface="Calibri"/>
              </a:defRPr>
            </a:lvl3pPr>
            <a:lvl4pPr marL="25400" marR="0" lvl="3" indent="0" algn="l">
              <a:lnSpc>
                <a:spcPct val="103333"/>
              </a:lnSpc>
              <a:spcBef>
                <a:spcPts val="0"/>
              </a:spcBef>
              <a:buNone/>
              <a:defRPr sz="1200" b="0" i="0">
                <a:solidFill>
                  <a:srgbClr val="888888"/>
                </a:solidFill>
                <a:latin typeface="Calibri"/>
                <a:ea typeface="Calibri"/>
                <a:cs typeface="Calibri"/>
                <a:sym typeface="Calibri"/>
              </a:defRPr>
            </a:lvl4pPr>
            <a:lvl5pPr marL="25400" marR="0" lvl="4" indent="0" algn="l">
              <a:lnSpc>
                <a:spcPct val="103333"/>
              </a:lnSpc>
              <a:spcBef>
                <a:spcPts val="0"/>
              </a:spcBef>
              <a:buNone/>
              <a:defRPr sz="1200" b="0" i="0">
                <a:solidFill>
                  <a:srgbClr val="888888"/>
                </a:solidFill>
                <a:latin typeface="Calibri"/>
                <a:ea typeface="Calibri"/>
                <a:cs typeface="Calibri"/>
                <a:sym typeface="Calibri"/>
              </a:defRPr>
            </a:lvl5pPr>
            <a:lvl6pPr marL="25400" marR="0" lvl="5" indent="0" algn="l">
              <a:lnSpc>
                <a:spcPct val="103333"/>
              </a:lnSpc>
              <a:spcBef>
                <a:spcPts val="0"/>
              </a:spcBef>
              <a:buNone/>
              <a:defRPr sz="1200" b="0" i="0">
                <a:solidFill>
                  <a:srgbClr val="888888"/>
                </a:solidFill>
                <a:latin typeface="Calibri"/>
                <a:ea typeface="Calibri"/>
                <a:cs typeface="Calibri"/>
                <a:sym typeface="Calibri"/>
              </a:defRPr>
            </a:lvl6pPr>
            <a:lvl7pPr marL="25400" marR="0" lvl="6" indent="0" algn="l">
              <a:lnSpc>
                <a:spcPct val="103333"/>
              </a:lnSpc>
              <a:spcBef>
                <a:spcPts val="0"/>
              </a:spcBef>
              <a:buNone/>
              <a:defRPr sz="1200" b="0" i="0">
                <a:solidFill>
                  <a:srgbClr val="888888"/>
                </a:solidFill>
                <a:latin typeface="Calibri"/>
                <a:ea typeface="Calibri"/>
                <a:cs typeface="Calibri"/>
                <a:sym typeface="Calibri"/>
              </a:defRPr>
            </a:lvl7pPr>
            <a:lvl8pPr marL="25400" marR="0" lvl="7" indent="0" algn="l">
              <a:lnSpc>
                <a:spcPct val="103333"/>
              </a:lnSpc>
              <a:spcBef>
                <a:spcPts val="0"/>
              </a:spcBef>
              <a:buNone/>
              <a:defRPr sz="1200" b="0" i="0">
                <a:solidFill>
                  <a:srgbClr val="888888"/>
                </a:solidFill>
                <a:latin typeface="Calibri"/>
                <a:ea typeface="Calibri"/>
                <a:cs typeface="Calibri"/>
                <a:sym typeface="Calibri"/>
              </a:defRPr>
            </a:lvl8pPr>
            <a:lvl9pPr marL="25400" marR="0" lvl="8" indent="0" algn="l">
              <a:lnSpc>
                <a:spcPct val="103333"/>
              </a:lnSpc>
              <a:spcBef>
                <a:spcPts val="0"/>
              </a:spcBef>
              <a:buNone/>
              <a:defRPr sz="1200" b="0" i="0">
                <a:solidFill>
                  <a:srgbClr val="888888"/>
                </a:solidFill>
                <a:latin typeface="Calibri"/>
                <a:ea typeface="Calibri"/>
                <a:cs typeface="Calibri"/>
                <a:sym typeface="Calibri"/>
              </a:defRPr>
            </a:lvl9pPr>
          </a:lstStyle>
          <a:p>
            <a:pPr marL="254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6"/>
        <p:cNvGrpSpPr/>
        <p:nvPr/>
      </p:nvGrpSpPr>
      <p:grpSpPr>
        <a:xfrm>
          <a:off x="0" y="0"/>
          <a:ext cx="0" cy="0"/>
          <a:chOff x="0" y="0"/>
          <a:chExt cx="0" cy="0"/>
        </a:xfrm>
      </p:grpSpPr>
      <p:sp>
        <p:nvSpPr>
          <p:cNvPr id="27" name="Google Shape;27;p4"/>
          <p:cNvSpPr txBox="1">
            <a:spLocks noGrp="1"/>
          </p:cNvSpPr>
          <p:nvPr>
            <p:ph type="ctrTitle"/>
          </p:nvPr>
        </p:nvSpPr>
        <p:spPr>
          <a:xfrm>
            <a:off x="838200" y="533400"/>
            <a:ext cx="10363200" cy="677108"/>
          </a:xfrm>
          <a:prstGeom prst="rect">
            <a:avLst/>
          </a:prstGeom>
          <a:noFill/>
          <a:ln>
            <a:noFill/>
          </a:ln>
        </p:spPr>
        <p:txBody>
          <a:bodyPr spcFirstLastPara="1" wrap="square" lIns="0" tIns="0" rIns="0" bIns="0" anchor="t" anchorCtr="0">
            <a:noAutofit/>
          </a:bodyPr>
          <a:lstStyle>
            <a:lvl1pPr lvl="0" algn="ctr">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4"/>
          <p:cNvSpPr txBox="1">
            <a:spLocks noGrp="1"/>
          </p:cNvSpPr>
          <p:nvPr>
            <p:ph type="subTitle" idx="1"/>
          </p:nvPr>
        </p:nvSpPr>
        <p:spPr>
          <a:xfrm>
            <a:off x="1752600" y="2971800"/>
            <a:ext cx="8534400" cy="3600986"/>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sz="1400">
                <a:latin typeface="Times New Roman"/>
                <a:ea typeface="Times New Roman"/>
                <a:cs typeface="Times New Roman"/>
                <a:sym typeface="Times New Roma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no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sldNum" idx="12"/>
          </p:nvPr>
        </p:nvSpPr>
        <p:spPr>
          <a:xfrm>
            <a:off x="11462766" y="6617919"/>
            <a:ext cx="206375" cy="177800"/>
          </a:xfrm>
          <a:prstGeom prst="rect">
            <a:avLst/>
          </a:prstGeom>
          <a:noFill/>
          <a:ln>
            <a:noFill/>
          </a:ln>
        </p:spPr>
        <p:txBody>
          <a:bodyPr spcFirstLastPara="1" wrap="square" lIns="0" tIns="0" rIns="0" bIns="0" anchor="t" anchorCtr="0">
            <a:noAutofit/>
          </a:bodyPr>
          <a:lstStyle>
            <a:lvl1pPr marL="25400" marR="0" lvl="0" indent="0" algn="l">
              <a:lnSpc>
                <a:spcPct val="103333"/>
              </a:lnSpc>
              <a:spcBef>
                <a:spcPts val="0"/>
              </a:spcBef>
              <a:buNone/>
              <a:defRPr sz="1200" b="0" i="0">
                <a:solidFill>
                  <a:srgbClr val="888888"/>
                </a:solidFill>
                <a:latin typeface="Calibri"/>
                <a:ea typeface="Calibri"/>
                <a:cs typeface="Calibri"/>
                <a:sym typeface="Calibri"/>
              </a:defRPr>
            </a:lvl1pPr>
            <a:lvl2pPr marL="25400" marR="0" lvl="1" indent="0" algn="l">
              <a:lnSpc>
                <a:spcPct val="103333"/>
              </a:lnSpc>
              <a:spcBef>
                <a:spcPts val="0"/>
              </a:spcBef>
              <a:buNone/>
              <a:defRPr sz="1200" b="0" i="0">
                <a:solidFill>
                  <a:srgbClr val="888888"/>
                </a:solidFill>
                <a:latin typeface="Calibri"/>
                <a:ea typeface="Calibri"/>
                <a:cs typeface="Calibri"/>
                <a:sym typeface="Calibri"/>
              </a:defRPr>
            </a:lvl2pPr>
            <a:lvl3pPr marL="25400" marR="0" lvl="2" indent="0" algn="l">
              <a:lnSpc>
                <a:spcPct val="103333"/>
              </a:lnSpc>
              <a:spcBef>
                <a:spcPts val="0"/>
              </a:spcBef>
              <a:buNone/>
              <a:defRPr sz="1200" b="0" i="0">
                <a:solidFill>
                  <a:srgbClr val="888888"/>
                </a:solidFill>
                <a:latin typeface="Calibri"/>
                <a:ea typeface="Calibri"/>
                <a:cs typeface="Calibri"/>
                <a:sym typeface="Calibri"/>
              </a:defRPr>
            </a:lvl3pPr>
            <a:lvl4pPr marL="25400" marR="0" lvl="3" indent="0" algn="l">
              <a:lnSpc>
                <a:spcPct val="103333"/>
              </a:lnSpc>
              <a:spcBef>
                <a:spcPts val="0"/>
              </a:spcBef>
              <a:buNone/>
              <a:defRPr sz="1200" b="0" i="0">
                <a:solidFill>
                  <a:srgbClr val="888888"/>
                </a:solidFill>
                <a:latin typeface="Calibri"/>
                <a:ea typeface="Calibri"/>
                <a:cs typeface="Calibri"/>
                <a:sym typeface="Calibri"/>
              </a:defRPr>
            </a:lvl4pPr>
            <a:lvl5pPr marL="25400" marR="0" lvl="4" indent="0" algn="l">
              <a:lnSpc>
                <a:spcPct val="103333"/>
              </a:lnSpc>
              <a:spcBef>
                <a:spcPts val="0"/>
              </a:spcBef>
              <a:buNone/>
              <a:defRPr sz="1200" b="0" i="0">
                <a:solidFill>
                  <a:srgbClr val="888888"/>
                </a:solidFill>
                <a:latin typeface="Calibri"/>
                <a:ea typeface="Calibri"/>
                <a:cs typeface="Calibri"/>
                <a:sym typeface="Calibri"/>
              </a:defRPr>
            </a:lvl5pPr>
            <a:lvl6pPr marL="25400" marR="0" lvl="5" indent="0" algn="l">
              <a:lnSpc>
                <a:spcPct val="103333"/>
              </a:lnSpc>
              <a:spcBef>
                <a:spcPts val="0"/>
              </a:spcBef>
              <a:buNone/>
              <a:defRPr sz="1200" b="0" i="0">
                <a:solidFill>
                  <a:srgbClr val="888888"/>
                </a:solidFill>
                <a:latin typeface="Calibri"/>
                <a:ea typeface="Calibri"/>
                <a:cs typeface="Calibri"/>
                <a:sym typeface="Calibri"/>
              </a:defRPr>
            </a:lvl6pPr>
            <a:lvl7pPr marL="25400" marR="0" lvl="6" indent="0" algn="l">
              <a:lnSpc>
                <a:spcPct val="103333"/>
              </a:lnSpc>
              <a:spcBef>
                <a:spcPts val="0"/>
              </a:spcBef>
              <a:buNone/>
              <a:defRPr sz="1200" b="0" i="0">
                <a:solidFill>
                  <a:srgbClr val="888888"/>
                </a:solidFill>
                <a:latin typeface="Calibri"/>
                <a:ea typeface="Calibri"/>
                <a:cs typeface="Calibri"/>
                <a:sym typeface="Calibri"/>
              </a:defRPr>
            </a:lvl7pPr>
            <a:lvl8pPr marL="25400" marR="0" lvl="7" indent="0" algn="l">
              <a:lnSpc>
                <a:spcPct val="103333"/>
              </a:lnSpc>
              <a:spcBef>
                <a:spcPts val="0"/>
              </a:spcBef>
              <a:buNone/>
              <a:defRPr sz="1200" b="0" i="0">
                <a:solidFill>
                  <a:srgbClr val="888888"/>
                </a:solidFill>
                <a:latin typeface="Calibri"/>
                <a:ea typeface="Calibri"/>
                <a:cs typeface="Calibri"/>
                <a:sym typeface="Calibri"/>
              </a:defRPr>
            </a:lvl8pPr>
            <a:lvl9pPr marL="25400" marR="0" lvl="8" indent="0" algn="l">
              <a:lnSpc>
                <a:spcPct val="103333"/>
              </a:lnSpc>
              <a:spcBef>
                <a:spcPts val="0"/>
              </a:spcBef>
              <a:buNone/>
              <a:defRPr sz="1200" b="0" i="0">
                <a:solidFill>
                  <a:srgbClr val="888888"/>
                </a:solidFill>
                <a:latin typeface="Calibri"/>
                <a:ea typeface="Calibri"/>
                <a:cs typeface="Calibri"/>
                <a:sym typeface="Calibri"/>
              </a:defRPr>
            </a:lvl9pPr>
          </a:lstStyle>
          <a:p>
            <a:pPr marL="254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5332475" y="614299"/>
            <a:ext cx="1527048" cy="696594"/>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sz="4400" b="0" i="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5"/>
          <p:cNvSpPr txBox="1">
            <a:spLocks noGrp="1"/>
          </p:cNvSpPr>
          <p:nvPr>
            <p:ph type="body" idx="1"/>
          </p:nvPr>
        </p:nvSpPr>
        <p:spPr>
          <a:xfrm>
            <a:off x="609600" y="1577340"/>
            <a:ext cx="5303520" cy="452628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5" name="Google Shape;35;p5"/>
          <p:cNvSpPr txBox="1">
            <a:spLocks noGrp="1"/>
          </p:cNvSpPr>
          <p:nvPr>
            <p:ph type="body" idx="2"/>
          </p:nvPr>
        </p:nvSpPr>
        <p:spPr>
          <a:xfrm>
            <a:off x="6278880" y="1577340"/>
            <a:ext cx="5303520" cy="452628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6" name="Google Shape;36;p5"/>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no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sldNum" idx="12"/>
          </p:nvPr>
        </p:nvSpPr>
        <p:spPr>
          <a:xfrm>
            <a:off x="11462766" y="6617919"/>
            <a:ext cx="206375" cy="177800"/>
          </a:xfrm>
          <a:prstGeom prst="rect">
            <a:avLst/>
          </a:prstGeom>
          <a:noFill/>
          <a:ln>
            <a:noFill/>
          </a:ln>
        </p:spPr>
        <p:txBody>
          <a:bodyPr spcFirstLastPara="1" wrap="square" lIns="0" tIns="0" rIns="0" bIns="0" anchor="t" anchorCtr="0">
            <a:noAutofit/>
          </a:bodyPr>
          <a:lstStyle>
            <a:lvl1pPr marL="25400" marR="0" lvl="0" indent="0" algn="l">
              <a:lnSpc>
                <a:spcPct val="103333"/>
              </a:lnSpc>
              <a:spcBef>
                <a:spcPts val="0"/>
              </a:spcBef>
              <a:buNone/>
              <a:defRPr sz="1200" b="0" i="0">
                <a:solidFill>
                  <a:srgbClr val="888888"/>
                </a:solidFill>
                <a:latin typeface="Calibri"/>
                <a:ea typeface="Calibri"/>
                <a:cs typeface="Calibri"/>
                <a:sym typeface="Calibri"/>
              </a:defRPr>
            </a:lvl1pPr>
            <a:lvl2pPr marL="25400" marR="0" lvl="1" indent="0" algn="l">
              <a:lnSpc>
                <a:spcPct val="103333"/>
              </a:lnSpc>
              <a:spcBef>
                <a:spcPts val="0"/>
              </a:spcBef>
              <a:buNone/>
              <a:defRPr sz="1200" b="0" i="0">
                <a:solidFill>
                  <a:srgbClr val="888888"/>
                </a:solidFill>
                <a:latin typeface="Calibri"/>
                <a:ea typeface="Calibri"/>
                <a:cs typeface="Calibri"/>
                <a:sym typeface="Calibri"/>
              </a:defRPr>
            </a:lvl2pPr>
            <a:lvl3pPr marL="25400" marR="0" lvl="2" indent="0" algn="l">
              <a:lnSpc>
                <a:spcPct val="103333"/>
              </a:lnSpc>
              <a:spcBef>
                <a:spcPts val="0"/>
              </a:spcBef>
              <a:buNone/>
              <a:defRPr sz="1200" b="0" i="0">
                <a:solidFill>
                  <a:srgbClr val="888888"/>
                </a:solidFill>
                <a:latin typeface="Calibri"/>
                <a:ea typeface="Calibri"/>
                <a:cs typeface="Calibri"/>
                <a:sym typeface="Calibri"/>
              </a:defRPr>
            </a:lvl3pPr>
            <a:lvl4pPr marL="25400" marR="0" lvl="3" indent="0" algn="l">
              <a:lnSpc>
                <a:spcPct val="103333"/>
              </a:lnSpc>
              <a:spcBef>
                <a:spcPts val="0"/>
              </a:spcBef>
              <a:buNone/>
              <a:defRPr sz="1200" b="0" i="0">
                <a:solidFill>
                  <a:srgbClr val="888888"/>
                </a:solidFill>
                <a:latin typeface="Calibri"/>
                <a:ea typeface="Calibri"/>
                <a:cs typeface="Calibri"/>
                <a:sym typeface="Calibri"/>
              </a:defRPr>
            </a:lvl4pPr>
            <a:lvl5pPr marL="25400" marR="0" lvl="4" indent="0" algn="l">
              <a:lnSpc>
                <a:spcPct val="103333"/>
              </a:lnSpc>
              <a:spcBef>
                <a:spcPts val="0"/>
              </a:spcBef>
              <a:buNone/>
              <a:defRPr sz="1200" b="0" i="0">
                <a:solidFill>
                  <a:srgbClr val="888888"/>
                </a:solidFill>
                <a:latin typeface="Calibri"/>
                <a:ea typeface="Calibri"/>
                <a:cs typeface="Calibri"/>
                <a:sym typeface="Calibri"/>
              </a:defRPr>
            </a:lvl5pPr>
            <a:lvl6pPr marL="25400" marR="0" lvl="5" indent="0" algn="l">
              <a:lnSpc>
                <a:spcPct val="103333"/>
              </a:lnSpc>
              <a:spcBef>
                <a:spcPts val="0"/>
              </a:spcBef>
              <a:buNone/>
              <a:defRPr sz="1200" b="0" i="0">
                <a:solidFill>
                  <a:srgbClr val="888888"/>
                </a:solidFill>
                <a:latin typeface="Calibri"/>
                <a:ea typeface="Calibri"/>
                <a:cs typeface="Calibri"/>
                <a:sym typeface="Calibri"/>
              </a:defRPr>
            </a:lvl6pPr>
            <a:lvl7pPr marL="25400" marR="0" lvl="6" indent="0" algn="l">
              <a:lnSpc>
                <a:spcPct val="103333"/>
              </a:lnSpc>
              <a:spcBef>
                <a:spcPts val="0"/>
              </a:spcBef>
              <a:buNone/>
              <a:defRPr sz="1200" b="0" i="0">
                <a:solidFill>
                  <a:srgbClr val="888888"/>
                </a:solidFill>
                <a:latin typeface="Calibri"/>
                <a:ea typeface="Calibri"/>
                <a:cs typeface="Calibri"/>
                <a:sym typeface="Calibri"/>
              </a:defRPr>
            </a:lvl7pPr>
            <a:lvl8pPr marL="25400" marR="0" lvl="7" indent="0" algn="l">
              <a:lnSpc>
                <a:spcPct val="103333"/>
              </a:lnSpc>
              <a:spcBef>
                <a:spcPts val="0"/>
              </a:spcBef>
              <a:buNone/>
              <a:defRPr sz="1200" b="0" i="0">
                <a:solidFill>
                  <a:srgbClr val="888888"/>
                </a:solidFill>
                <a:latin typeface="Calibri"/>
                <a:ea typeface="Calibri"/>
                <a:cs typeface="Calibri"/>
                <a:sym typeface="Calibri"/>
              </a:defRPr>
            </a:lvl8pPr>
            <a:lvl9pPr marL="25400" marR="0" lvl="8" indent="0" algn="l">
              <a:lnSpc>
                <a:spcPct val="103333"/>
              </a:lnSpc>
              <a:spcBef>
                <a:spcPts val="0"/>
              </a:spcBef>
              <a:buNone/>
              <a:defRPr sz="1200" b="0" i="0">
                <a:solidFill>
                  <a:srgbClr val="888888"/>
                </a:solidFill>
                <a:latin typeface="Calibri"/>
                <a:ea typeface="Calibri"/>
                <a:cs typeface="Calibri"/>
                <a:sym typeface="Calibri"/>
              </a:defRPr>
            </a:lvl9pPr>
          </a:lstStyle>
          <a:p>
            <a:pPr marL="254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Only">
  <p:cSld name="Title Only">
    <p:bg>
      <p:bgPr>
        <a:solidFill>
          <a:schemeClr val="lt1"/>
        </a:solidFill>
        <a:effectLst/>
      </p:bgPr>
    </p:bg>
    <p:spTree>
      <p:nvGrpSpPr>
        <p:cNvPr id="1" name="Shape 39"/>
        <p:cNvGrpSpPr/>
        <p:nvPr/>
      </p:nvGrpSpPr>
      <p:grpSpPr>
        <a:xfrm>
          <a:off x="0" y="0"/>
          <a:ext cx="0" cy="0"/>
          <a:chOff x="0" y="0"/>
          <a:chExt cx="0" cy="0"/>
        </a:xfrm>
      </p:grpSpPr>
      <p:sp>
        <p:nvSpPr>
          <p:cNvPr id="40" name="Google Shape;40;p6"/>
          <p:cNvSpPr/>
          <p:nvPr/>
        </p:nvSpPr>
        <p:spPr>
          <a:xfrm>
            <a:off x="0" y="0"/>
            <a:ext cx="12192000" cy="6855778"/>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 name="Google Shape;41;p6"/>
          <p:cNvSpPr txBox="1">
            <a:spLocks noGrp="1"/>
          </p:cNvSpPr>
          <p:nvPr>
            <p:ph type="title"/>
          </p:nvPr>
        </p:nvSpPr>
        <p:spPr>
          <a:xfrm>
            <a:off x="5332475" y="614299"/>
            <a:ext cx="1527048" cy="696594"/>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sz="4400" b="0" i="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no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11462766" y="6617919"/>
            <a:ext cx="206375" cy="177800"/>
          </a:xfrm>
          <a:prstGeom prst="rect">
            <a:avLst/>
          </a:prstGeom>
          <a:noFill/>
          <a:ln>
            <a:noFill/>
          </a:ln>
        </p:spPr>
        <p:txBody>
          <a:bodyPr spcFirstLastPara="1" wrap="square" lIns="0" tIns="0" rIns="0" bIns="0" anchor="t" anchorCtr="0">
            <a:noAutofit/>
          </a:bodyPr>
          <a:lstStyle>
            <a:lvl1pPr marL="25400" marR="0" lvl="0" indent="0" algn="l">
              <a:lnSpc>
                <a:spcPct val="103333"/>
              </a:lnSpc>
              <a:spcBef>
                <a:spcPts val="0"/>
              </a:spcBef>
              <a:buNone/>
              <a:defRPr sz="1200" b="0" i="0">
                <a:solidFill>
                  <a:srgbClr val="888888"/>
                </a:solidFill>
                <a:latin typeface="Calibri"/>
                <a:ea typeface="Calibri"/>
                <a:cs typeface="Calibri"/>
                <a:sym typeface="Calibri"/>
              </a:defRPr>
            </a:lvl1pPr>
            <a:lvl2pPr marL="25400" marR="0" lvl="1" indent="0" algn="l">
              <a:lnSpc>
                <a:spcPct val="103333"/>
              </a:lnSpc>
              <a:spcBef>
                <a:spcPts val="0"/>
              </a:spcBef>
              <a:buNone/>
              <a:defRPr sz="1200" b="0" i="0">
                <a:solidFill>
                  <a:srgbClr val="888888"/>
                </a:solidFill>
                <a:latin typeface="Calibri"/>
                <a:ea typeface="Calibri"/>
                <a:cs typeface="Calibri"/>
                <a:sym typeface="Calibri"/>
              </a:defRPr>
            </a:lvl2pPr>
            <a:lvl3pPr marL="25400" marR="0" lvl="2" indent="0" algn="l">
              <a:lnSpc>
                <a:spcPct val="103333"/>
              </a:lnSpc>
              <a:spcBef>
                <a:spcPts val="0"/>
              </a:spcBef>
              <a:buNone/>
              <a:defRPr sz="1200" b="0" i="0">
                <a:solidFill>
                  <a:srgbClr val="888888"/>
                </a:solidFill>
                <a:latin typeface="Calibri"/>
                <a:ea typeface="Calibri"/>
                <a:cs typeface="Calibri"/>
                <a:sym typeface="Calibri"/>
              </a:defRPr>
            </a:lvl3pPr>
            <a:lvl4pPr marL="25400" marR="0" lvl="3" indent="0" algn="l">
              <a:lnSpc>
                <a:spcPct val="103333"/>
              </a:lnSpc>
              <a:spcBef>
                <a:spcPts val="0"/>
              </a:spcBef>
              <a:buNone/>
              <a:defRPr sz="1200" b="0" i="0">
                <a:solidFill>
                  <a:srgbClr val="888888"/>
                </a:solidFill>
                <a:latin typeface="Calibri"/>
                <a:ea typeface="Calibri"/>
                <a:cs typeface="Calibri"/>
                <a:sym typeface="Calibri"/>
              </a:defRPr>
            </a:lvl4pPr>
            <a:lvl5pPr marL="25400" marR="0" lvl="4" indent="0" algn="l">
              <a:lnSpc>
                <a:spcPct val="103333"/>
              </a:lnSpc>
              <a:spcBef>
                <a:spcPts val="0"/>
              </a:spcBef>
              <a:buNone/>
              <a:defRPr sz="1200" b="0" i="0">
                <a:solidFill>
                  <a:srgbClr val="888888"/>
                </a:solidFill>
                <a:latin typeface="Calibri"/>
                <a:ea typeface="Calibri"/>
                <a:cs typeface="Calibri"/>
                <a:sym typeface="Calibri"/>
              </a:defRPr>
            </a:lvl5pPr>
            <a:lvl6pPr marL="25400" marR="0" lvl="5" indent="0" algn="l">
              <a:lnSpc>
                <a:spcPct val="103333"/>
              </a:lnSpc>
              <a:spcBef>
                <a:spcPts val="0"/>
              </a:spcBef>
              <a:buNone/>
              <a:defRPr sz="1200" b="0" i="0">
                <a:solidFill>
                  <a:srgbClr val="888888"/>
                </a:solidFill>
                <a:latin typeface="Calibri"/>
                <a:ea typeface="Calibri"/>
                <a:cs typeface="Calibri"/>
                <a:sym typeface="Calibri"/>
              </a:defRPr>
            </a:lvl6pPr>
            <a:lvl7pPr marL="25400" marR="0" lvl="6" indent="0" algn="l">
              <a:lnSpc>
                <a:spcPct val="103333"/>
              </a:lnSpc>
              <a:spcBef>
                <a:spcPts val="0"/>
              </a:spcBef>
              <a:buNone/>
              <a:defRPr sz="1200" b="0" i="0">
                <a:solidFill>
                  <a:srgbClr val="888888"/>
                </a:solidFill>
                <a:latin typeface="Calibri"/>
                <a:ea typeface="Calibri"/>
                <a:cs typeface="Calibri"/>
                <a:sym typeface="Calibri"/>
              </a:defRPr>
            </a:lvl7pPr>
            <a:lvl8pPr marL="25400" marR="0" lvl="7" indent="0" algn="l">
              <a:lnSpc>
                <a:spcPct val="103333"/>
              </a:lnSpc>
              <a:spcBef>
                <a:spcPts val="0"/>
              </a:spcBef>
              <a:buNone/>
              <a:defRPr sz="1200" b="0" i="0">
                <a:solidFill>
                  <a:srgbClr val="888888"/>
                </a:solidFill>
                <a:latin typeface="Calibri"/>
                <a:ea typeface="Calibri"/>
                <a:cs typeface="Calibri"/>
                <a:sym typeface="Calibri"/>
              </a:defRPr>
            </a:lvl8pPr>
            <a:lvl9pPr marL="25400" marR="0" lvl="8" indent="0" algn="l">
              <a:lnSpc>
                <a:spcPct val="103333"/>
              </a:lnSpc>
              <a:spcBef>
                <a:spcPts val="0"/>
              </a:spcBef>
              <a:buNone/>
              <a:defRPr sz="1200" b="0" i="0">
                <a:solidFill>
                  <a:srgbClr val="888888"/>
                </a:solidFill>
                <a:latin typeface="Calibri"/>
                <a:ea typeface="Calibri"/>
                <a:cs typeface="Calibri"/>
                <a:sym typeface="Calibri"/>
              </a:defRPr>
            </a:lvl9pPr>
          </a:lstStyle>
          <a:p>
            <a:pPr marL="254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0" y="0"/>
            <a:ext cx="12192000" cy="6855778"/>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1;p1"/>
          <p:cNvSpPr txBox="1">
            <a:spLocks noGrp="1"/>
          </p:cNvSpPr>
          <p:nvPr>
            <p:ph type="title"/>
          </p:nvPr>
        </p:nvSpPr>
        <p:spPr>
          <a:xfrm>
            <a:off x="5332475" y="614299"/>
            <a:ext cx="1527048" cy="696594"/>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
          <p:cNvSpPr txBox="1">
            <a:spLocks noGrp="1"/>
          </p:cNvSpPr>
          <p:nvPr>
            <p:ph type="body" idx="1"/>
          </p:nvPr>
        </p:nvSpPr>
        <p:spPr>
          <a:xfrm>
            <a:off x="211632" y="2104136"/>
            <a:ext cx="11457305" cy="4599305"/>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1400"/>
              <a:buNone/>
              <a:defRPr sz="2000" b="1" i="0" u="none" strike="noStrike" cap="none">
                <a:solidFill>
                  <a:srgbClr val="C00000"/>
                </a:solidFill>
                <a:latin typeface="Courier New"/>
                <a:ea typeface="Courier New"/>
                <a:cs typeface="Courier New"/>
                <a:sym typeface="Courier New"/>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noAutofit/>
          </a:bodyPr>
          <a:lstStyle>
            <a:lvl1pPr marR="0" lvl="0" algn="ctr" rtl="0">
              <a:spcBef>
                <a:spcPts val="0"/>
              </a:spcBef>
              <a:spcAft>
                <a:spcPts val="0"/>
              </a:spcAft>
              <a:buSzPts val="1400"/>
              <a:buNone/>
              <a:defRPr sz="18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8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1"/>
          <p:cNvSpPr txBox="1">
            <a:spLocks noGrp="1"/>
          </p:cNvSpPr>
          <p:nvPr>
            <p:ph type="sldNum" idx="12"/>
          </p:nvPr>
        </p:nvSpPr>
        <p:spPr>
          <a:xfrm>
            <a:off x="11462766" y="6617919"/>
            <a:ext cx="206375" cy="177800"/>
          </a:xfrm>
          <a:prstGeom prst="rect">
            <a:avLst/>
          </a:prstGeom>
          <a:noFill/>
          <a:ln>
            <a:noFill/>
          </a:ln>
        </p:spPr>
        <p:txBody>
          <a:bodyPr spcFirstLastPara="1" wrap="square" lIns="0" tIns="0" rIns="0" bIns="0" anchor="t" anchorCtr="0">
            <a:noAutofit/>
          </a:bodyPr>
          <a:lstStyle>
            <a:lvl1pPr marL="25400" marR="0" lvl="0" indent="0" algn="l" rtl="0">
              <a:lnSpc>
                <a:spcPct val="103333"/>
              </a:lnSpc>
              <a:spcBef>
                <a:spcPts val="0"/>
              </a:spcBef>
              <a:buNone/>
              <a:defRPr sz="1200" b="0" i="0" u="none">
                <a:solidFill>
                  <a:srgbClr val="888888"/>
                </a:solidFill>
                <a:latin typeface="Calibri"/>
                <a:ea typeface="Calibri"/>
                <a:cs typeface="Calibri"/>
                <a:sym typeface="Calibri"/>
              </a:defRPr>
            </a:lvl1pPr>
            <a:lvl2pPr marL="25400" marR="0" lvl="1" indent="0" algn="l" rtl="0">
              <a:lnSpc>
                <a:spcPct val="103333"/>
              </a:lnSpc>
              <a:spcBef>
                <a:spcPts val="0"/>
              </a:spcBef>
              <a:buNone/>
              <a:defRPr sz="1200" b="0" i="0" u="none">
                <a:solidFill>
                  <a:srgbClr val="888888"/>
                </a:solidFill>
                <a:latin typeface="Calibri"/>
                <a:ea typeface="Calibri"/>
                <a:cs typeface="Calibri"/>
                <a:sym typeface="Calibri"/>
              </a:defRPr>
            </a:lvl2pPr>
            <a:lvl3pPr marL="25400" marR="0" lvl="2" indent="0" algn="l" rtl="0">
              <a:lnSpc>
                <a:spcPct val="103333"/>
              </a:lnSpc>
              <a:spcBef>
                <a:spcPts val="0"/>
              </a:spcBef>
              <a:buNone/>
              <a:defRPr sz="1200" b="0" i="0" u="none">
                <a:solidFill>
                  <a:srgbClr val="888888"/>
                </a:solidFill>
                <a:latin typeface="Calibri"/>
                <a:ea typeface="Calibri"/>
                <a:cs typeface="Calibri"/>
                <a:sym typeface="Calibri"/>
              </a:defRPr>
            </a:lvl3pPr>
            <a:lvl4pPr marL="25400" marR="0" lvl="3" indent="0" algn="l" rtl="0">
              <a:lnSpc>
                <a:spcPct val="103333"/>
              </a:lnSpc>
              <a:spcBef>
                <a:spcPts val="0"/>
              </a:spcBef>
              <a:buNone/>
              <a:defRPr sz="1200" b="0" i="0" u="none">
                <a:solidFill>
                  <a:srgbClr val="888888"/>
                </a:solidFill>
                <a:latin typeface="Calibri"/>
                <a:ea typeface="Calibri"/>
                <a:cs typeface="Calibri"/>
                <a:sym typeface="Calibri"/>
              </a:defRPr>
            </a:lvl4pPr>
            <a:lvl5pPr marL="25400" marR="0" lvl="4" indent="0" algn="l" rtl="0">
              <a:lnSpc>
                <a:spcPct val="103333"/>
              </a:lnSpc>
              <a:spcBef>
                <a:spcPts val="0"/>
              </a:spcBef>
              <a:buNone/>
              <a:defRPr sz="1200" b="0" i="0" u="none">
                <a:solidFill>
                  <a:srgbClr val="888888"/>
                </a:solidFill>
                <a:latin typeface="Calibri"/>
                <a:ea typeface="Calibri"/>
                <a:cs typeface="Calibri"/>
                <a:sym typeface="Calibri"/>
              </a:defRPr>
            </a:lvl5pPr>
            <a:lvl6pPr marL="25400" marR="0" lvl="5" indent="0" algn="l" rtl="0">
              <a:lnSpc>
                <a:spcPct val="103333"/>
              </a:lnSpc>
              <a:spcBef>
                <a:spcPts val="0"/>
              </a:spcBef>
              <a:buNone/>
              <a:defRPr sz="1200" b="0" i="0" u="none">
                <a:solidFill>
                  <a:srgbClr val="888888"/>
                </a:solidFill>
                <a:latin typeface="Calibri"/>
                <a:ea typeface="Calibri"/>
                <a:cs typeface="Calibri"/>
                <a:sym typeface="Calibri"/>
              </a:defRPr>
            </a:lvl6pPr>
            <a:lvl7pPr marL="25400" marR="0" lvl="6" indent="0" algn="l" rtl="0">
              <a:lnSpc>
                <a:spcPct val="103333"/>
              </a:lnSpc>
              <a:spcBef>
                <a:spcPts val="0"/>
              </a:spcBef>
              <a:buNone/>
              <a:defRPr sz="1200" b="0" i="0" u="none">
                <a:solidFill>
                  <a:srgbClr val="888888"/>
                </a:solidFill>
                <a:latin typeface="Calibri"/>
                <a:ea typeface="Calibri"/>
                <a:cs typeface="Calibri"/>
                <a:sym typeface="Calibri"/>
              </a:defRPr>
            </a:lvl7pPr>
            <a:lvl8pPr marL="25400" marR="0" lvl="7" indent="0" algn="l" rtl="0">
              <a:lnSpc>
                <a:spcPct val="103333"/>
              </a:lnSpc>
              <a:spcBef>
                <a:spcPts val="0"/>
              </a:spcBef>
              <a:buNone/>
              <a:defRPr sz="1200" b="0" i="0" u="none">
                <a:solidFill>
                  <a:srgbClr val="888888"/>
                </a:solidFill>
                <a:latin typeface="Calibri"/>
                <a:ea typeface="Calibri"/>
                <a:cs typeface="Calibri"/>
                <a:sym typeface="Calibri"/>
              </a:defRPr>
            </a:lvl8pPr>
            <a:lvl9pPr marL="25400" marR="0" lvl="8" indent="0" algn="l" rtl="0">
              <a:lnSpc>
                <a:spcPct val="103333"/>
              </a:lnSpc>
              <a:spcBef>
                <a:spcPts val="0"/>
              </a:spcBef>
              <a:buNone/>
              <a:defRPr sz="1200" b="0" i="0" u="none">
                <a:solidFill>
                  <a:srgbClr val="888888"/>
                </a:solidFill>
                <a:latin typeface="Calibri"/>
                <a:ea typeface="Calibri"/>
                <a:cs typeface="Calibri"/>
                <a:sym typeface="Calibri"/>
              </a:defRPr>
            </a:lvl9pPr>
          </a:lstStyle>
          <a:p>
            <a:pPr marL="2540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48"/>
        <p:cNvGrpSpPr/>
        <p:nvPr/>
      </p:nvGrpSpPr>
      <p:grpSpPr>
        <a:xfrm>
          <a:off x="0" y="0"/>
          <a:ext cx="0" cy="0"/>
          <a:chOff x="0" y="0"/>
          <a:chExt cx="0" cy="0"/>
        </a:xfrm>
      </p:grpSpPr>
      <p:sp>
        <p:nvSpPr>
          <p:cNvPr id="49" name="Google Shape;49;p7"/>
          <p:cNvSpPr/>
          <p:nvPr/>
        </p:nvSpPr>
        <p:spPr>
          <a:xfrm>
            <a:off x="838200" y="228600"/>
            <a:ext cx="10163100" cy="42720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0" name="Google Shape;50;p7"/>
          <p:cNvSpPr/>
          <p:nvPr/>
        </p:nvSpPr>
        <p:spPr>
          <a:xfrm>
            <a:off x="2895600" y="4500600"/>
            <a:ext cx="5867400" cy="399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a:solidFill>
                  <a:schemeClr val="dk1"/>
                </a:solidFill>
                <a:latin typeface="Calibri"/>
                <a:ea typeface="Calibri"/>
                <a:cs typeface="Calibri"/>
                <a:sym typeface="Calibri"/>
              </a:rPr>
              <a:t>SECURE CLIENT SERVER FILE </a:t>
            </a:r>
            <a:r>
              <a:rPr lang="en-US" sz="2400" b="1" dirty="0">
                <a:solidFill>
                  <a:schemeClr val="dk1"/>
                </a:solidFill>
                <a:latin typeface="Calibri"/>
                <a:ea typeface="Calibri"/>
                <a:cs typeface="Calibri"/>
                <a:sym typeface="Calibri"/>
              </a:rPr>
              <a:t>TRANSFER</a:t>
            </a:r>
            <a:endParaRPr sz="1800" dirty="0">
              <a:solidFill>
                <a:schemeClr val="dk1"/>
              </a:solidFill>
              <a:latin typeface="Calibri"/>
              <a:ea typeface="Calibri"/>
              <a:cs typeface="Calibri"/>
              <a:sym typeface="Calibri"/>
            </a:endParaRPr>
          </a:p>
        </p:txBody>
      </p:sp>
      <p:sp>
        <p:nvSpPr>
          <p:cNvPr id="51" name="Google Shape;51;p7"/>
          <p:cNvSpPr/>
          <p:nvPr/>
        </p:nvSpPr>
        <p:spPr>
          <a:xfrm>
            <a:off x="286950" y="4900500"/>
            <a:ext cx="11618100" cy="1892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dirty="0">
                <a:solidFill>
                  <a:schemeClr val="dk1"/>
                </a:solidFill>
                <a:latin typeface="Times New Roman"/>
                <a:ea typeface="Times New Roman"/>
                <a:cs typeface="Times New Roman"/>
                <a:sym typeface="Times New Roman"/>
              </a:rPr>
              <a:t>SUBMITTED BY:</a:t>
            </a:r>
            <a:endParaRPr sz="1800" b="1" dirty="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1800" b="1" dirty="0">
                <a:solidFill>
                  <a:schemeClr val="dk1"/>
                </a:solidFill>
                <a:latin typeface="Times New Roman"/>
                <a:ea typeface="Times New Roman"/>
                <a:cs typeface="Times New Roman"/>
                <a:sym typeface="Times New Roman"/>
              </a:rPr>
              <a:t>Ashish Pandey </a:t>
            </a:r>
            <a:r>
              <a:rPr lang="en-US" sz="1800" dirty="0">
                <a:solidFill>
                  <a:schemeClr val="dk1"/>
                </a:solidFill>
                <a:latin typeface="Times New Roman"/>
                <a:ea typeface="Times New Roman"/>
                <a:cs typeface="Times New Roman"/>
                <a:sym typeface="Times New Roman"/>
              </a:rPr>
              <a:t>(500063104)   </a:t>
            </a:r>
            <a:r>
              <a:rPr lang="en-US" sz="1800" b="1" dirty="0" err="1">
                <a:solidFill>
                  <a:schemeClr val="dk1"/>
                </a:solidFill>
                <a:latin typeface="Times New Roman"/>
                <a:ea typeface="Times New Roman"/>
                <a:cs typeface="Times New Roman"/>
                <a:sym typeface="Times New Roman"/>
              </a:rPr>
              <a:t>Mridul</a:t>
            </a:r>
            <a:r>
              <a:rPr lang="en-US" sz="1800" b="1" dirty="0">
                <a:solidFill>
                  <a:schemeClr val="dk1"/>
                </a:solidFill>
                <a:latin typeface="Times New Roman"/>
                <a:ea typeface="Times New Roman"/>
                <a:cs typeface="Times New Roman"/>
                <a:sym typeface="Times New Roman"/>
              </a:rPr>
              <a:t> Thapa </a:t>
            </a:r>
            <a:r>
              <a:rPr lang="en-US" sz="1800" dirty="0">
                <a:solidFill>
                  <a:schemeClr val="dk1"/>
                </a:solidFill>
                <a:latin typeface="Times New Roman"/>
                <a:ea typeface="Times New Roman"/>
                <a:cs typeface="Times New Roman"/>
                <a:sym typeface="Times New Roman"/>
              </a:rPr>
              <a:t>(500060077)  </a:t>
            </a:r>
            <a:r>
              <a:rPr lang="en-US" sz="1800" b="1" dirty="0">
                <a:solidFill>
                  <a:schemeClr val="dk1"/>
                </a:solidFill>
                <a:latin typeface="Times New Roman"/>
                <a:ea typeface="Times New Roman"/>
                <a:cs typeface="Times New Roman"/>
                <a:sym typeface="Times New Roman"/>
              </a:rPr>
              <a:t>Nikhil Mishra </a:t>
            </a:r>
            <a:r>
              <a:rPr lang="en-US" sz="1800" dirty="0">
                <a:solidFill>
                  <a:schemeClr val="dk1"/>
                </a:solidFill>
                <a:latin typeface="Times New Roman"/>
                <a:ea typeface="Times New Roman"/>
                <a:cs typeface="Times New Roman"/>
                <a:sym typeface="Times New Roman"/>
              </a:rPr>
              <a:t>(500062584)   </a:t>
            </a:r>
            <a:r>
              <a:rPr lang="en-US" sz="1800" b="1" dirty="0">
                <a:solidFill>
                  <a:schemeClr val="dk1"/>
                </a:solidFill>
                <a:latin typeface="Times New Roman"/>
                <a:ea typeface="Times New Roman"/>
                <a:cs typeface="Times New Roman"/>
                <a:sym typeface="Times New Roman"/>
              </a:rPr>
              <a:t>Surabhi Kumari</a:t>
            </a:r>
            <a:r>
              <a:rPr lang="en-US" sz="1800" dirty="0">
                <a:solidFill>
                  <a:schemeClr val="dk1"/>
                </a:solidFill>
                <a:latin typeface="Times New Roman"/>
                <a:ea typeface="Times New Roman"/>
                <a:cs typeface="Times New Roman"/>
                <a:sym typeface="Times New Roman"/>
              </a:rPr>
              <a:t> (500063663)</a:t>
            </a:r>
            <a:endParaRPr sz="1800" dirty="0">
              <a:solidFill>
                <a:schemeClr val="dk1"/>
              </a:solidFill>
              <a:latin typeface="Times New Roman"/>
              <a:ea typeface="Times New Roman"/>
              <a:cs typeface="Times New Roman"/>
              <a:sym typeface="Times New Roman"/>
            </a:endParaRPr>
          </a:p>
          <a:p>
            <a:pPr marL="0" marR="0" lvl="0" indent="0" algn="ctr" rtl="0">
              <a:lnSpc>
                <a:spcPct val="50000"/>
              </a:lnSpc>
              <a:spcBef>
                <a:spcPts val="0"/>
              </a:spcBef>
              <a:spcAft>
                <a:spcPts val="0"/>
              </a:spcAft>
              <a:buNone/>
            </a:pPr>
            <a:endParaRPr sz="1800" b="1" dirty="0">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US" sz="1800" b="1" dirty="0">
                <a:solidFill>
                  <a:schemeClr val="dk1"/>
                </a:solidFill>
                <a:latin typeface="Times New Roman"/>
                <a:ea typeface="Times New Roman"/>
                <a:cs typeface="Times New Roman"/>
                <a:sym typeface="Times New Roman"/>
              </a:rPr>
              <a:t>Under the guidance of</a:t>
            </a:r>
            <a:endParaRPr sz="1800" b="1" dirty="0">
              <a:solidFill>
                <a:schemeClr val="dk1"/>
              </a:solidFill>
              <a:latin typeface="Times New Roman"/>
              <a:ea typeface="Times New Roman"/>
              <a:cs typeface="Times New Roman"/>
              <a:sym typeface="Times New Roman"/>
            </a:endParaRPr>
          </a:p>
          <a:p>
            <a:pPr marL="0" marR="0" lvl="0" indent="0" algn="ctr" rtl="0">
              <a:spcBef>
                <a:spcPts val="0"/>
              </a:spcBef>
              <a:spcAft>
                <a:spcPts val="0"/>
              </a:spcAft>
              <a:buNone/>
            </a:pPr>
            <a:r>
              <a:rPr lang="en-US" sz="1800" b="1" dirty="0">
                <a:solidFill>
                  <a:schemeClr val="dk1"/>
                </a:solidFill>
                <a:latin typeface="Times New Roman"/>
                <a:ea typeface="Times New Roman"/>
                <a:cs typeface="Times New Roman"/>
                <a:sym typeface="Times New Roman"/>
              </a:rPr>
              <a:t>Mr. </a:t>
            </a:r>
            <a:r>
              <a:rPr lang="en-US" sz="1800" b="1" dirty="0" err="1">
                <a:solidFill>
                  <a:schemeClr val="dk1"/>
                </a:solidFill>
                <a:latin typeface="Times New Roman"/>
                <a:ea typeface="Times New Roman"/>
                <a:cs typeface="Times New Roman"/>
                <a:sym typeface="Times New Roman"/>
              </a:rPr>
              <a:t>Pushpendra</a:t>
            </a:r>
            <a:r>
              <a:rPr lang="en-US" sz="1800" b="1" dirty="0">
                <a:solidFill>
                  <a:schemeClr val="dk1"/>
                </a:solidFill>
                <a:latin typeface="Times New Roman"/>
                <a:ea typeface="Times New Roman"/>
                <a:cs typeface="Times New Roman"/>
                <a:sym typeface="Times New Roman"/>
              </a:rPr>
              <a:t> Kumar Rajput</a:t>
            </a:r>
            <a:endParaRPr sz="1800" b="1" dirty="0">
              <a:solidFill>
                <a:schemeClr val="dk1"/>
              </a:solidFill>
              <a:latin typeface="Times New Roman"/>
              <a:ea typeface="Times New Roman"/>
              <a:cs typeface="Times New Roman"/>
              <a:sym typeface="Times New Roman"/>
            </a:endParaRPr>
          </a:p>
          <a:p>
            <a:pPr marL="0" marR="0" lvl="0" indent="0" algn="ctr" rtl="0">
              <a:spcBef>
                <a:spcPts val="0"/>
              </a:spcBef>
              <a:spcAft>
                <a:spcPts val="0"/>
              </a:spcAft>
              <a:buNone/>
            </a:pPr>
            <a:r>
              <a:rPr lang="en-US" sz="1800" dirty="0">
                <a:solidFill>
                  <a:schemeClr val="dk1"/>
                </a:solidFill>
                <a:latin typeface="Times New Roman"/>
                <a:ea typeface="Times New Roman"/>
                <a:cs typeface="Times New Roman"/>
                <a:sym typeface="Times New Roman"/>
              </a:rPr>
              <a:t>Assistant Professor </a:t>
            </a:r>
            <a:endParaRPr sz="1800" dirty="0">
              <a:solidFill>
                <a:schemeClr val="dk1"/>
              </a:solidFill>
              <a:latin typeface="Times New Roman"/>
              <a:ea typeface="Times New Roman"/>
              <a:cs typeface="Times New Roman"/>
              <a:sym typeface="Times New Roman"/>
            </a:endParaRPr>
          </a:p>
          <a:p>
            <a:pPr marL="0" marR="0" lvl="0" indent="0" algn="ctr" rtl="0">
              <a:spcBef>
                <a:spcPts val="0"/>
              </a:spcBef>
              <a:spcAft>
                <a:spcPts val="0"/>
              </a:spcAft>
              <a:buNone/>
            </a:pPr>
            <a:r>
              <a:rPr lang="en-US" sz="1800" dirty="0">
                <a:solidFill>
                  <a:schemeClr val="dk1"/>
                </a:solidFill>
                <a:latin typeface="Times New Roman"/>
                <a:ea typeface="Times New Roman"/>
                <a:cs typeface="Times New Roman"/>
                <a:sym typeface="Times New Roman"/>
              </a:rPr>
              <a:t>Department of Cybernetics</a:t>
            </a:r>
            <a:endParaRPr sz="1800" dirty="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18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16"/>
          <p:cNvPicPr preferRelativeResize="0"/>
          <p:nvPr/>
        </p:nvPicPr>
        <p:blipFill>
          <a:blip r:embed="rId3">
            <a:alphaModFix/>
          </a:blip>
          <a:stretch>
            <a:fillRect/>
          </a:stretch>
        </p:blipFill>
        <p:spPr>
          <a:xfrm>
            <a:off x="1262850" y="916925"/>
            <a:ext cx="9247225" cy="52219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17"/>
          <p:cNvPicPr preferRelativeResize="0"/>
          <p:nvPr/>
        </p:nvPicPr>
        <p:blipFill>
          <a:blip r:embed="rId3">
            <a:alphaModFix/>
          </a:blip>
          <a:stretch>
            <a:fillRect/>
          </a:stretch>
        </p:blipFill>
        <p:spPr>
          <a:xfrm>
            <a:off x="1262850" y="973475"/>
            <a:ext cx="9120626" cy="5150450"/>
          </a:xfrm>
          <a:prstGeom prst="rect">
            <a:avLst/>
          </a:prstGeom>
          <a:noFill/>
          <a:ln>
            <a:noFill/>
          </a:ln>
        </p:spPr>
      </p:pic>
      <p:sp>
        <p:nvSpPr>
          <p:cNvPr id="137" name="Google Shape;137;p17"/>
          <p:cNvSpPr txBox="1"/>
          <p:nvPr/>
        </p:nvSpPr>
        <p:spPr>
          <a:xfrm>
            <a:off x="4719150" y="192900"/>
            <a:ext cx="2956268" cy="61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latin typeface="Times New Roman"/>
                <a:ea typeface="Times New Roman"/>
                <a:cs typeface="Times New Roman"/>
                <a:sym typeface="Times New Roman"/>
              </a:rPr>
              <a:t>ENCRYPTED FILE</a:t>
            </a:r>
            <a:endParaRPr sz="2400" b="1" dirty="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18"/>
          <p:cNvPicPr preferRelativeResize="0"/>
          <p:nvPr/>
        </p:nvPicPr>
        <p:blipFill>
          <a:blip r:embed="rId3">
            <a:alphaModFix/>
          </a:blip>
          <a:stretch>
            <a:fillRect/>
          </a:stretch>
        </p:blipFill>
        <p:spPr>
          <a:xfrm>
            <a:off x="1105000" y="1011400"/>
            <a:ext cx="9213776" cy="5203075"/>
          </a:xfrm>
          <a:prstGeom prst="rect">
            <a:avLst/>
          </a:prstGeom>
          <a:noFill/>
          <a:ln>
            <a:noFill/>
          </a:ln>
        </p:spPr>
      </p:pic>
      <p:sp>
        <p:nvSpPr>
          <p:cNvPr id="144" name="Google Shape;144;p18"/>
          <p:cNvSpPr txBox="1"/>
          <p:nvPr/>
        </p:nvSpPr>
        <p:spPr>
          <a:xfrm>
            <a:off x="4614450" y="315725"/>
            <a:ext cx="2963100" cy="36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Times New Roman"/>
                <a:ea typeface="Times New Roman"/>
                <a:cs typeface="Times New Roman"/>
                <a:sym typeface="Times New Roman"/>
              </a:rPr>
              <a:t>DECRYPTED FILE</a:t>
            </a:r>
            <a:endParaRPr sz="2400" b="1">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48"/>
        <p:cNvGrpSpPr/>
        <p:nvPr/>
      </p:nvGrpSpPr>
      <p:grpSpPr>
        <a:xfrm>
          <a:off x="0" y="0"/>
          <a:ext cx="0" cy="0"/>
          <a:chOff x="0" y="0"/>
          <a:chExt cx="0" cy="0"/>
        </a:xfrm>
      </p:grpSpPr>
      <p:sp>
        <p:nvSpPr>
          <p:cNvPr id="149" name="Google Shape;149;p19"/>
          <p:cNvSpPr/>
          <p:nvPr/>
        </p:nvSpPr>
        <p:spPr>
          <a:xfrm>
            <a:off x="0" y="0"/>
            <a:ext cx="12192000" cy="685577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3657600" y="609600"/>
            <a:ext cx="4800600" cy="690574"/>
          </a:xfrm>
          <a:prstGeom prst="rect">
            <a:avLst/>
          </a:prstGeom>
          <a:noFill/>
          <a:ln>
            <a:noFill/>
          </a:ln>
        </p:spPr>
        <p:txBody>
          <a:bodyPr spcFirstLastPara="1" wrap="square" lIns="0" tIns="13325" rIns="0" bIns="0" anchor="t" anchorCtr="0">
            <a:noAutofit/>
          </a:bodyPr>
          <a:lstStyle/>
          <a:p>
            <a:pPr marL="12700" lvl="0" indent="0" algn="ctr" rtl="0">
              <a:lnSpc>
                <a:spcPct val="100000"/>
              </a:lnSpc>
              <a:spcBef>
                <a:spcPts val="0"/>
              </a:spcBef>
              <a:spcAft>
                <a:spcPts val="0"/>
              </a:spcAft>
              <a:buNone/>
            </a:pPr>
            <a:r>
              <a:rPr lang="en-US" b="1">
                <a:latin typeface="Times New Roman"/>
                <a:ea typeface="Times New Roman"/>
                <a:cs typeface="Times New Roman"/>
                <a:sym typeface="Times New Roman"/>
              </a:rPr>
              <a:t>Problem Statement</a:t>
            </a:r>
            <a:endParaRPr b="1">
              <a:latin typeface="Times New Roman"/>
              <a:ea typeface="Times New Roman"/>
              <a:cs typeface="Times New Roman"/>
              <a:sym typeface="Times New Roman"/>
            </a:endParaRPr>
          </a:p>
        </p:txBody>
      </p:sp>
      <p:sp>
        <p:nvSpPr>
          <p:cNvPr id="57" name="Google Shape;57;p8"/>
          <p:cNvSpPr txBox="1">
            <a:spLocks noGrp="1"/>
          </p:cNvSpPr>
          <p:nvPr>
            <p:ph type="sldNum" idx="12"/>
          </p:nvPr>
        </p:nvSpPr>
        <p:spPr>
          <a:xfrm>
            <a:off x="11462766" y="6617919"/>
            <a:ext cx="206375" cy="177800"/>
          </a:xfrm>
          <a:prstGeom prst="rect">
            <a:avLst/>
          </a:prstGeom>
          <a:noFill/>
          <a:ln>
            <a:noFill/>
          </a:ln>
        </p:spPr>
        <p:txBody>
          <a:bodyPr spcFirstLastPara="1" wrap="square" lIns="0" tIns="0" rIns="0" bIns="0" anchor="t" anchorCtr="0">
            <a:noAutofit/>
          </a:bodyPr>
          <a:lstStyle/>
          <a:p>
            <a:pPr marL="25400" lvl="0" indent="0" algn="l" rtl="0">
              <a:lnSpc>
                <a:spcPct val="103333"/>
              </a:lnSpc>
              <a:spcBef>
                <a:spcPts val="0"/>
              </a:spcBef>
              <a:spcAft>
                <a:spcPts val="0"/>
              </a:spcAft>
              <a:buNone/>
            </a:pPr>
            <a:fld id="{00000000-1234-1234-1234-123412341234}" type="slidenum">
              <a:rPr lang="en-US"/>
              <a:t>2</a:t>
            </a:fld>
            <a:endParaRPr/>
          </a:p>
        </p:txBody>
      </p:sp>
      <p:sp>
        <p:nvSpPr>
          <p:cNvPr id="58" name="Google Shape;58;p8"/>
          <p:cNvSpPr txBox="1"/>
          <p:nvPr/>
        </p:nvSpPr>
        <p:spPr>
          <a:xfrm>
            <a:off x="1018540" y="1981199"/>
            <a:ext cx="10154920" cy="4488873"/>
          </a:xfrm>
          <a:prstGeom prst="rect">
            <a:avLst/>
          </a:prstGeom>
          <a:noFill/>
          <a:ln>
            <a:noFill/>
          </a:ln>
        </p:spPr>
        <p:txBody>
          <a:bodyPr spcFirstLastPara="1" wrap="square" lIns="0" tIns="60950" rIns="0" bIns="0" anchor="t" anchorCtr="0">
            <a:noAutofit/>
          </a:bodyPr>
          <a:lstStyle/>
          <a:p>
            <a:pPr lvl="0" algn="just">
              <a:lnSpc>
                <a:spcPct val="150000"/>
              </a:lnSpc>
            </a:pPr>
            <a:r>
              <a:rPr lang="en-US" sz="2400" dirty="0">
                <a:solidFill>
                  <a:schemeClr val="dk1"/>
                </a:solidFill>
                <a:latin typeface="Times New Roman"/>
                <a:ea typeface="Times New Roman"/>
                <a:cs typeface="Times New Roman"/>
                <a:sym typeface="Times New Roman"/>
              </a:rPr>
              <a:t>In the </a:t>
            </a:r>
            <a:r>
              <a:rPr lang="en-US" sz="2400" u="sng" dirty="0">
                <a:solidFill>
                  <a:schemeClr val="dk1"/>
                </a:solidFill>
                <a:latin typeface="Times New Roman"/>
                <a:ea typeface="Times New Roman"/>
                <a:cs typeface="Times New Roman"/>
                <a:sym typeface="Times New Roman"/>
              </a:rPr>
              <a:t>client-server communication model</a:t>
            </a:r>
            <a:r>
              <a:rPr lang="en-US" sz="2400" dirty="0">
                <a:solidFill>
                  <a:schemeClr val="dk1"/>
                </a:solidFill>
                <a:latin typeface="Times New Roman"/>
                <a:ea typeface="Times New Roman"/>
                <a:cs typeface="Times New Roman"/>
                <a:sym typeface="Times New Roman"/>
              </a:rPr>
              <a:t> the client applications running on devices are insecure and exposed to security threats, w</a:t>
            </a:r>
            <a:r>
              <a:rPr lang="en-IN" sz="2400" dirty="0">
                <a:solidFill>
                  <a:schemeClr val="dk1"/>
                </a:solidFill>
                <a:latin typeface="Times New Roman"/>
                <a:cs typeface="Times New Roman"/>
              </a:rPr>
              <a:t>here normally the server side is sufficiently protected and sealed from public access, but client applications running on devices like notebooks and desktops are considered insecure and exposed to security threats. </a:t>
            </a:r>
            <a:endParaRPr sz="2400" dirty="0">
              <a:solidFill>
                <a:schemeClr val="dk1"/>
              </a:solidFill>
              <a:latin typeface="Times New Roman"/>
              <a:cs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9"/>
          <p:cNvSpPr txBox="1">
            <a:spLocks noGrp="1"/>
          </p:cNvSpPr>
          <p:nvPr>
            <p:ph type="title"/>
          </p:nvPr>
        </p:nvSpPr>
        <p:spPr>
          <a:xfrm>
            <a:off x="4149875" y="1083175"/>
            <a:ext cx="3733800" cy="690600"/>
          </a:xfrm>
          <a:prstGeom prst="rect">
            <a:avLst/>
          </a:prstGeom>
          <a:noFill/>
          <a:ln>
            <a:noFill/>
          </a:ln>
        </p:spPr>
        <p:txBody>
          <a:bodyPr spcFirstLastPara="1" wrap="square" lIns="0" tIns="13325" rIns="0" bIns="0" anchor="t" anchorCtr="0">
            <a:noAutofit/>
          </a:bodyPr>
          <a:lstStyle/>
          <a:p>
            <a:pPr marL="12700" lvl="0" indent="0" algn="ctr" rtl="0">
              <a:lnSpc>
                <a:spcPct val="100000"/>
              </a:lnSpc>
              <a:spcBef>
                <a:spcPts val="0"/>
              </a:spcBef>
              <a:spcAft>
                <a:spcPts val="0"/>
              </a:spcAft>
              <a:buNone/>
            </a:pPr>
            <a:r>
              <a:rPr lang="en-US" b="1" dirty="0">
                <a:latin typeface="Times New Roman"/>
                <a:ea typeface="Times New Roman"/>
                <a:cs typeface="Times New Roman"/>
                <a:sym typeface="Times New Roman"/>
              </a:rPr>
              <a:t>OBJECTIVE</a:t>
            </a:r>
            <a:endParaRPr dirty="0"/>
          </a:p>
        </p:txBody>
      </p:sp>
      <p:sp>
        <p:nvSpPr>
          <p:cNvPr id="64" name="Google Shape;64;p9"/>
          <p:cNvSpPr txBox="1">
            <a:spLocks noGrp="1"/>
          </p:cNvSpPr>
          <p:nvPr>
            <p:ph type="sldNum" idx="12"/>
          </p:nvPr>
        </p:nvSpPr>
        <p:spPr>
          <a:xfrm>
            <a:off x="11462766" y="6617919"/>
            <a:ext cx="206375" cy="177800"/>
          </a:xfrm>
          <a:prstGeom prst="rect">
            <a:avLst/>
          </a:prstGeom>
          <a:noFill/>
          <a:ln>
            <a:noFill/>
          </a:ln>
        </p:spPr>
        <p:txBody>
          <a:bodyPr spcFirstLastPara="1" wrap="square" lIns="0" tIns="0" rIns="0" bIns="0" anchor="t" anchorCtr="0">
            <a:noAutofit/>
          </a:bodyPr>
          <a:lstStyle/>
          <a:p>
            <a:pPr marL="25400" lvl="0" indent="0" algn="l" rtl="0">
              <a:lnSpc>
                <a:spcPct val="103333"/>
              </a:lnSpc>
              <a:spcBef>
                <a:spcPts val="0"/>
              </a:spcBef>
              <a:spcAft>
                <a:spcPts val="0"/>
              </a:spcAft>
              <a:buNone/>
            </a:pPr>
            <a:fld id="{00000000-1234-1234-1234-123412341234}" type="slidenum">
              <a:rPr lang="en-US"/>
              <a:t>3</a:t>
            </a:fld>
            <a:endParaRPr/>
          </a:p>
        </p:txBody>
      </p:sp>
      <p:sp>
        <p:nvSpPr>
          <p:cNvPr id="65" name="Google Shape;65;p9"/>
          <p:cNvSpPr txBox="1"/>
          <p:nvPr/>
        </p:nvSpPr>
        <p:spPr>
          <a:xfrm>
            <a:off x="1018500" y="2387100"/>
            <a:ext cx="10155000" cy="2083800"/>
          </a:xfrm>
          <a:prstGeom prst="rect">
            <a:avLst/>
          </a:prstGeom>
          <a:noFill/>
          <a:ln>
            <a:noFill/>
          </a:ln>
        </p:spPr>
        <p:txBody>
          <a:bodyPr spcFirstLastPara="1" wrap="square" lIns="0" tIns="60950" rIns="0" bIns="0" anchor="t" anchorCtr="0">
            <a:noAutofit/>
          </a:bodyPr>
          <a:lstStyle/>
          <a:p>
            <a:pPr marL="457200" marR="0" lvl="0" indent="0" algn="ctr" rtl="0">
              <a:lnSpc>
                <a:spcPct val="100000"/>
              </a:lnSpc>
              <a:spcBef>
                <a:spcPts val="480"/>
              </a:spcBef>
              <a:spcAft>
                <a:spcPts val="0"/>
              </a:spcAft>
              <a:buNone/>
            </a:pPr>
            <a:r>
              <a:rPr lang="en-US" sz="3200" dirty="0">
                <a:solidFill>
                  <a:schemeClr val="dk1"/>
                </a:solidFill>
                <a:latin typeface="Calibri"/>
                <a:ea typeface="Calibri"/>
                <a:cs typeface="Calibri"/>
                <a:sym typeface="Calibri"/>
              </a:rPr>
              <a:t>To develop a channel to transfer files securely, using key based encryption methods and comparing the different methods on Linux based OS.</a:t>
            </a:r>
            <a:endParaRPr dirty="0"/>
          </a:p>
          <a:p>
            <a:pPr marL="355600" marR="0" lvl="0" indent="-139700" algn="l" rtl="0">
              <a:lnSpc>
                <a:spcPct val="100000"/>
              </a:lnSpc>
              <a:spcBef>
                <a:spcPts val="480"/>
              </a:spcBef>
              <a:spcAft>
                <a:spcPts val="0"/>
              </a:spcAft>
              <a:buClr>
                <a:schemeClr val="dk1"/>
              </a:buClr>
              <a:buSzPts val="3200"/>
              <a:buFont typeface="Arial"/>
              <a:buNone/>
            </a:pPr>
            <a:endParaRPr sz="3200" dirty="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0"/>
          <p:cNvSpPr txBox="1">
            <a:spLocks noGrp="1"/>
          </p:cNvSpPr>
          <p:nvPr>
            <p:ph type="title"/>
          </p:nvPr>
        </p:nvSpPr>
        <p:spPr>
          <a:xfrm>
            <a:off x="2743200" y="376226"/>
            <a:ext cx="6781800" cy="690574"/>
          </a:xfrm>
          <a:prstGeom prst="rect">
            <a:avLst/>
          </a:prstGeom>
          <a:noFill/>
          <a:ln>
            <a:noFill/>
          </a:ln>
        </p:spPr>
        <p:txBody>
          <a:bodyPr spcFirstLastPara="1" wrap="square" lIns="0" tIns="13325" rIns="0" bIns="0" anchor="t" anchorCtr="0">
            <a:noAutofit/>
          </a:bodyPr>
          <a:lstStyle/>
          <a:p>
            <a:pPr marL="12700" lvl="0" indent="0" algn="ctr" rtl="0">
              <a:lnSpc>
                <a:spcPct val="100000"/>
              </a:lnSpc>
              <a:spcBef>
                <a:spcPts val="0"/>
              </a:spcBef>
              <a:spcAft>
                <a:spcPts val="0"/>
              </a:spcAft>
              <a:buNone/>
            </a:pPr>
            <a:r>
              <a:rPr lang="en-US" b="1"/>
              <a:t>Encryption and Decryption </a:t>
            </a:r>
            <a:endParaRPr b="1"/>
          </a:p>
        </p:txBody>
      </p:sp>
      <p:sp>
        <p:nvSpPr>
          <p:cNvPr id="71" name="Google Shape;71;p10"/>
          <p:cNvSpPr txBox="1">
            <a:spLocks noGrp="1"/>
          </p:cNvSpPr>
          <p:nvPr>
            <p:ph type="body" idx="1"/>
          </p:nvPr>
        </p:nvSpPr>
        <p:spPr>
          <a:xfrm>
            <a:off x="381000" y="1180267"/>
            <a:ext cx="11457305" cy="560153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2800">
                <a:solidFill>
                  <a:schemeClr val="dk1"/>
                </a:solidFill>
                <a:latin typeface="Times New Roman"/>
                <a:ea typeface="Times New Roman"/>
                <a:cs typeface="Times New Roman"/>
                <a:sym typeface="Times New Roman"/>
              </a:rPr>
              <a:t>Encryption</a:t>
            </a:r>
            <a:r>
              <a:rPr lang="en-US" sz="2800" b="0">
                <a:solidFill>
                  <a:schemeClr val="dk1"/>
                </a:solidFill>
                <a:latin typeface="Times New Roman"/>
                <a:ea typeface="Times New Roman"/>
                <a:cs typeface="Times New Roman"/>
                <a:sym typeface="Times New Roman"/>
              </a:rPr>
              <a:t> is a process of translating a plain text into something that appears to be random and meaningless and is difficult to decipher.</a:t>
            </a:r>
            <a:endParaRPr sz="2800" b="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2800" b="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US" sz="2800">
                <a:solidFill>
                  <a:schemeClr val="dk1"/>
                </a:solidFill>
                <a:latin typeface="Times New Roman"/>
                <a:ea typeface="Times New Roman"/>
                <a:cs typeface="Times New Roman"/>
                <a:sym typeface="Times New Roman"/>
              </a:rPr>
              <a:t>Decryption</a:t>
            </a:r>
            <a:r>
              <a:rPr lang="en-US" sz="2800" b="0">
                <a:solidFill>
                  <a:schemeClr val="dk1"/>
                </a:solidFill>
                <a:latin typeface="Times New Roman"/>
                <a:ea typeface="Times New Roman"/>
                <a:cs typeface="Times New Roman"/>
                <a:sym typeface="Times New Roman"/>
              </a:rPr>
              <a:t> is a process of transforming encrypted information back into original data.</a:t>
            </a:r>
            <a:endParaRPr/>
          </a:p>
          <a:p>
            <a:pPr marL="0" lvl="0" indent="0" algn="l" rtl="0">
              <a:spcBef>
                <a:spcPts val="0"/>
              </a:spcBef>
              <a:spcAft>
                <a:spcPts val="0"/>
              </a:spcAft>
              <a:buNone/>
            </a:pPr>
            <a:endParaRPr sz="28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US" sz="2800">
                <a:solidFill>
                  <a:schemeClr val="dk1"/>
                </a:solidFill>
                <a:latin typeface="Times New Roman"/>
                <a:ea typeface="Times New Roman"/>
                <a:cs typeface="Times New Roman"/>
                <a:sym typeface="Times New Roman"/>
              </a:rPr>
              <a:t>It’s Need</a:t>
            </a:r>
            <a:endParaRPr sz="2800" b="0">
              <a:solidFill>
                <a:schemeClr val="dk1"/>
              </a:solidFill>
              <a:latin typeface="Times New Roman"/>
              <a:ea typeface="Times New Roman"/>
              <a:cs typeface="Times New Roman"/>
              <a:sym typeface="Times New Roman"/>
            </a:endParaRPr>
          </a:p>
          <a:p>
            <a:pPr marL="342900" lvl="0" indent="-342900" algn="l" rtl="0">
              <a:spcBef>
                <a:spcPts val="0"/>
              </a:spcBef>
              <a:spcAft>
                <a:spcPts val="0"/>
              </a:spcAft>
              <a:buClr>
                <a:schemeClr val="dk1"/>
              </a:buClr>
              <a:buSzPts val="2800"/>
              <a:buFont typeface="Noto Sans Symbols"/>
              <a:buChar char="✔"/>
            </a:pPr>
            <a:r>
              <a:rPr lang="en-US" sz="2800" b="0">
                <a:solidFill>
                  <a:schemeClr val="dk1"/>
                </a:solidFill>
                <a:latin typeface="Times New Roman"/>
                <a:ea typeface="Times New Roman"/>
                <a:cs typeface="Times New Roman"/>
                <a:sym typeface="Times New Roman"/>
              </a:rPr>
              <a:t>Provides security of data at all times.</a:t>
            </a:r>
            <a:endParaRPr/>
          </a:p>
          <a:p>
            <a:pPr marL="342900" lvl="0" indent="-342900" algn="l" rtl="0">
              <a:spcBef>
                <a:spcPts val="0"/>
              </a:spcBef>
              <a:spcAft>
                <a:spcPts val="0"/>
              </a:spcAft>
              <a:buClr>
                <a:schemeClr val="dk1"/>
              </a:buClr>
              <a:buSzPts val="2800"/>
              <a:buFont typeface="Noto Sans Symbols"/>
              <a:buChar char="✔"/>
            </a:pPr>
            <a:r>
              <a:rPr lang="en-US" sz="2800" b="0">
                <a:solidFill>
                  <a:schemeClr val="dk1"/>
                </a:solidFill>
                <a:latin typeface="Times New Roman"/>
                <a:ea typeface="Times New Roman"/>
                <a:cs typeface="Times New Roman"/>
                <a:sym typeface="Times New Roman"/>
              </a:rPr>
              <a:t>Maintains integrity</a:t>
            </a:r>
            <a:endParaRPr/>
          </a:p>
          <a:p>
            <a:pPr marL="342900" lvl="0" indent="-342900" algn="l" rtl="0">
              <a:spcBef>
                <a:spcPts val="0"/>
              </a:spcBef>
              <a:spcAft>
                <a:spcPts val="0"/>
              </a:spcAft>
              <a:buClr>
                <a:schemeClr val="dk1"/>
              </a:buClr>
              <a:buSzPts val="2800"/>
              <a:buFont typeface="Noto Sans Symbols"/>
              <a:buChar char="✔"/>
            </a:pPr>
            <a:r>
              <a:rPr lang="en-US" sz="2800" b="0">
                <a:solidFill>
                  <a:schemeClr val="dk1"/>
                </a:solidFill>
                <a:latin typeface="Times New Roman"/>
                <a:ea typeface="Times New Roman"/>
                <a:cs typeface="Times New Roman"/>
                <a:sym typeface="Times New Roman"/>
              </a:rPr>
              <a:t>Ensures privacy</a:t>
            </a:r>
            <a:endParaRPr sz="2800" b="0">
              <a:solidFill>
                <a:schemeClr val="dk1"/>
              </a:solidFill>
              <a:latin typeface="Times New Roman"/>
              <a:ea typeface="Times New Roman"/>
              <a:cs typeface="Times New Roman"/>
              <a:sym typeface="Times New Roman"/>
            </a:endParaRPr>
          </a:p>
          <a:p>
            <a:pPr marL="342900" lvl="0" indent="-342900" algn="l" rtl="0">
              <a:spcBef>
                <a:spcPts val="0"/>
              </a:spcBef>
              <a:spcAft>
                <a:spcPts val="0"/>
              </a:spcAft>
              <a:buClr>
                <a:schemeClr val="dk1"/>
              </a:buClr>
              <a:buSzPts val="2800"/>
              <a:buFont typeface="Noto Sans Symbols"/>
              <a:buChar char="✔"/>
            </a:pPr>
            <a:r>
              <a:rPr lang="en-US" sz="2800" b="0">
                <a:solidFill>
                  <a:schemeClr val="dk1"/>
                </a:solidFill>
                <a:latin typeface="Times New Roman"/>
                <a:ea typeface="Times New Roman"/>
                <a:cs typeface="Times New Roman"/>
                <a:sym typeface="Times New Roman"/>
              </a:rPr>
              <a:t>Protects data across devices</a:t>
            </a:r>
            <a:endParaRPr/>
          </a:p>
          <a:p>
            <a:pPr marL="0" lvl="0" indent="0" algn="l" rtl="0">
              <a:spcBef>
                <a:spcPts val="0"/>
              </a:spcBef>
              <a:spcAft>
                <a:spcPts val="0"/>
              </a:spcAft>
              <a:buNone/>
            </a:pPr>
            <a:endParaRPr sz="2800">
              <a:solidFill>
                <a:srgbClr val="595959"/>
              </a:solidFill>
            </a:endParaRPr>
          </a:p>
          <a:p>
            <a:pPr marL="0" lvl="0" indent="0" algn="l" rtl="0">
              <a:spcBef>
                <a:spcPts val="0"/>
              </a:spcBef>
              <a:spcAft>
                <a:spcPts val="0"/>
              </a:spcAft>
              <a:buNone/>
            </a:pPr>
            <a:endParaRPr sz="2800"/>
          </a:p>
        </p:txBody>
      </p:sp>
      <p:sp>
        <p:nvSpPr>
          <p:cNvPr id="72" name="Google Shape;72;p10"/>
          <p:cNvSpPr txBox="1">
            <a:spLocks noGrp="1"/>
          </p:cNvSpPr>
          <p:nvPr>
            <p:ph type="sldNum" idx="12"/>
          </p:nvPr>
        </p:nvSpPr>
        <p:spPr>
          <a:xfrm>
            <a:off x="11462766" y="6617919"/>
            <a:ext cx="206375" cy="177800"/>
          </a:xfrm>
          <a:prstGeom prst="rect">
            <a:avLst/>
          </a:prstGeom>
          <a:noFill/>
          <a:ln>
            <a:noFill/>
          </a:ln>
        </p:spPr>
        <p:txBody>
          <a:bodyPr spcFirstLastPara="1" wrap="square" lIns="0" tIns="0" rIns="0" bIns="0" anchor="t" anchorCtr="0">
            <a:noAutofit/>
          </a:bodyPr>
          <a:lstStyle/>
          <a:p>
            <a:pPr marL="25400" lvl="0" indent="0" algn="l" rtl="0">
              <a:lnSpc>
                <a:spcPct val="103333"/>
              </a:lnSpc>
              <a:spcBef>
                <a:spcPts val="0"/>
              </a:spcBef>
              <a:spcAft>
                <a:spcPts val="0"/>
              </a:spcAft>
              <a:buNone/>
            </a:pPr>
            <a:fld id="{00000000-1234-1234-1234-123412341234}" type="slidenum">
              <a:rPr lang="en-U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1"/>
          <p:cNvSpPr txBox="1">
            <a:spLocks noGrp="1"/>
          </p:cNvSpPr>
          <p:nvPr>
            <p:ph type="body" idx="1"/>
          </p:nvPr>
        </p:nvSpPr>
        <p:spPr>
          <a:xfrm>
            <a:off x="457200" y="1295400"/>
            <a:ext cx="5334000" cy="5170646"/>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2800">
                <a:solidFill>
                  <a:schemeClr val="dk1"/>
                </a:solidFill>
                <a:latin typeface="Calibri"/>
                <a:ea typeface="Calibri"/>
                <a:cs typeface="Calibri"/>
                <a:sym typeface="Calibri"/>
              </a:rPr>
              <a:t>Use case of Encryption/Decryption</a:t>
            </a:r>
            <a:endParaRPr/>
          </a:p>
          <a:p>
            <a:pPr marL="0" lvl="0" indent="-177800" algn="l" rtl="0">
              <a:spcBef>
                <a:spcPts val="0"/>
              </a:spcBef>
              <a:spcAft>
                <a:spcPts val="0"/>
              </a:spcAft>
              <a:buClr>
                <a:schemeClr val="dk1"/>
              </a:buClr>
              <a:buSzPts val="2800"/>
              <a:buFont typeface="Arial"/>
              <a:buChar char="•"/>
            </a:pPr>
            <a:r>
              <a:rPr lang="en-US" sz="2800" b="0">
                <a:solidFill>
                  <a:schemeClr val="dk1"/>
                </a:solidFill>
                <a:latin typeface="Times New Roman"/>
                <a:ea typeface="Times New Roman"/>
                <a:cs typeface="Times New Roman"/>
                <a:sym typeface="Times New Roman"/>
              </a:rPr>
              <a:t>End to End encryption </a:t>
            </a:r>
            <a:endParaRPr/>
          </a:p>
          <a:p>
            <a:pPr marL="0" lvl="0" indent="-177800" algn="l" rtl="0">
              <a:spcBef>
                <a:spcPts val="0"/>
              </a:spcBef>
              <a:spcAft>
                <a:spcPts val="0"/>
              </a:spcAft>
              <a:buClr>
                <a:schemeClr val="dk1"/>
              </a:buClr>
              <a:buSzPts val="2800"/>
              <a:buFont typeface="Arial"/>
              <a:buChar char="•"/>
            </a:pPr>
            <a:r>
              <a:rPr lang="en-US" sz="2800" b="0">
                <a:solidFill>
                  <a:schemeClr val="dk1"/>
                </a:solidFill>
                <a:latin typeface="Times New Roman"/>
                <a:ea typeface="Times New Roman"/>
                <a:cs typeface="Times New Roman"/>
                <a:sym typeface="Times New Roman"/>
              </a:rPr>
              <a:t>Virtual private networks (VPN)</a:t>
            </a:r>
            <a:endParaRPr/>
          </a:p>
          <a:p>
            <a:pPr marL="0" lvl="0" indent="-177800" algn="l" rtl="0">
              <a:spcBef>
                <a:spcPts val="0"/>
              </a:spcBef>
              <a:spcAft>
                <a:spcPts val="0"/>
              </a:spcAft>
              <a:buClr>
                <a:schemeClr val="dk1"/>
              </a:buClr>
              <a:buSzPts val="2800"/>
              <a:buFont typeface="Arial"/>
              <a:buChar char="•"/>
            </a:pPr>
            <a:r>
              <a:rPr lang="en-US" sz="2800" b="0">
                <a:solidFill>
                  <a:schemeClr val="dk1"/>
                </a:solidFill>
                <a:latin typeface="Times New Roman"/>
                <a:ea typeface="Times New Roman"/>
                <a:cs typeface="Times New Roman"/>
                <a:sym typeface="Times New Roman"/>
              </a:rPr>
              <a:t>Secure Web Browsing </a:t>
            </a:r>
            <a:endParaRPr/>
          </a:p>
          <a:p>
            <a:pPr marL="0" lvl="0" indent="0" algn="l" rtl="0">
              <a:spcBef>
                <a:spcPts val="0"/>
              </a:spcBef>
              <a:spcAft>
                <a:spcPts val="0"/>
              </a:spcAft>
              <a:buNone/>
            </a:pPr>
            <a:endParaRPr sz="2800" b="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2800" b="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2800"/>
          </a:p>
        </p:txBody>
      </p:sp>
      <p:sp>
        <p:nvSpPr>
          <p:cNvPr id="78" name="Google Shape;78;p11"/>
          <p:cNvSpPr txBox="1">
            <a:spLocks noGrp="1"/>
          </p:cNvSpPr>
          <p:nvPr>
            <p:ph type="sldNum" idx="12"/>
          </p:nvPr>
        </p:nvSpPr>
        <p:spPr>
          <a:xfrm>
            <a:off x="11462766" y="6617919"/>
            <a:ext cx="206375" cy="177800"/>
          </a:xfrm>
          <a:prstGeom prst="rect">
            <a:avLst/>
          </a:prstGeom>
          <a:noFill/>
          <a:ln>
            <a:noFill/>
          </a:ln>
        </p:spPr>
        <p:txBody>
          <a:bodyPr spcFirstLastPara="1" wrap="square" lIns="0" tIns="0" rIns="0" bIns="0" anchor="t" anchorCtr="0">
            <a:noAutofit/>
          </a:bodyPr>
          <a:lstStyle/>
          <a:p>
            <a:pPr marL="25400" lvl="0" indent="0" algn="l" rtl="0">
              <a:lnSpc>
                <a:spcPct val="103333"/>
              </a:lnSpc>
              <a:spcBef>
                <a:spcPts val="0"/>
              </a:spcBef>
              <a:spcAft>
                <a:spcPts val="0"/>
              </a:spcAft>
              <a:buNone/>
            </a:pPr>
            <a:fld id="{00000000-1234-1234-1234-123412341234}" type="slidenum">
              <a:rPr lang="en-US"/>
              <a:t>5</a:t>
            </a:fld>
            <a:endParaRPr/>
          </a:p>
        </p:txBody>
      </p:sp>
      <p:pic>
        <p:nvPicPr>
          <p:cNvPr id="79" name="Google Shape;79;p11" descr="C:\Users\clinic\Desktop\minor1\785126.fig.0021.jpg"/>
          <p:cNvPicPr preferRelativeResize="0"/>
          <p:nvPr/>
        </p:nvPicPr>
        <p:blipFill rotWithShape="1">
          <a:blip r:embed="rId3">
            <a:alphaModFix/>
          </a:blip>
          <a:srcRect/>
          <a:stretch/>
        </p:blipFill>
        <p:spPr>
          <a:xfrm>
            <a:off x="5605151" y="1143000"/>
            <a:ext cx="6586849" cy="3962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4"/>
          <p:cNvSpPr txBox="1">
            <a:spLocks noGrp="1"/>
          </p:cNvSpPr>
          <p:nvPr>
            <p:ph type="sldNum" idx="12"/>
          </p:nvPr>
        </p:nvSpPr>
        <p:spPr>
          <a:xfrm>
            <a:off x="11462766" y="6617919"/>
            <a:ext cx="206375" cy="177800"/>
          </a:xfrm>
          <a:prstGeom prst="rect">
            <a:avLst/>
          </a:prstGeom>
          <a:noFill/>
          <a:ln>
            <a:noFill/>
          </a:ln>
        </p:spPr>
        <p:txBody>
          <a:bodyPr spcFirstLastPara="1" wrap="square" lIns="0" tIns="0" rIns="0" bIns="0" anchor="t" anchorCtr="0">
            <a:noAutofit/>
          </a:bodyPr>
          <a:lstStyle/>
          <a:p>
            <a:pPr marL="25400" lvl="0" indent="0" algn="l" rtl="0">
              <a:lnSpc>
                <a:spcPct val="103333"/>
              </a:lnSpc>
              <a:spcBef>
                <a:spcPts val="0"/>
              </a:spcBef>
              <a:spcAft>
                <a:spcPts val="0"/>
              </a:spcAft>
              <a:buNone/>
            </a:pPr>
            <a:fld id="{00000000-1234-1234-1234-123412341234}" type="slidenum">
              <a:rPr lang="en-US"/>
              <a:t>6</a:t>
            </a:fld>
            <a:endParaRPr/>
          </a:p>
        </p:txBody>
      </p:sp>
      <p:sp>
        <p:nvSpPr>
          <p:cNvPr id="116" name="Google Shape;116;p14"/>
          <p:cNvSpPr txBox="1"/>
          <p:nvPr/>
        </p:nvSpPr>
        <p:spPr>
          <a:xfrm>
            <a:off x="465455" y="1821875"/>
            <a:ext cx="5554345" cy="3972238"/>
          </a:xfrm>
          <a:prstGeom prst="rect">
            <a:avLst/>
          </a:prstGeom>
          <a:noFill/>
          <a:ln>
            <a:noFill/>
          </a:ln>
        </p:spPr>
        <p:txBody>
          <a:bodyPr spcFirstLastPara="1" wrap="square" lIns="0" tIns="109850" rIns="0" bIns="0" anchor="t" anchorCtr="0">
            <a:noAutofit/>
          </a:bodyPr>
          <a:lstStyle/>
          <a:p>
            <a:pPr marL="0" marR="0" lvl="0" indent="0" algn="l" rtl="0">
              <a:spcBef>
                <a:spcPts val="0"/>
              </a:spcBef>
              <a:spcAft>
                <a:spcPts val="0"/>
              </a:spcAft>
              <a:buNone/>
            </a:pPr>
            <a:r>
              <a:rPr lang="en-US" sz="2400" b="1" dirty="0">
                <a:solidFill>
                  <a:schemeClr val="dk1"/>
                </a:solidFill>
                <a:latin typeface="Times New Roman"/>
                <a:ea typeface="Times New Roman"/>
                <a:cs typeface="Times New Roman"/>
                <a:sym typeface="Times New Roman"/>
              </a:rPr>
              <a:t>(AES) Advance Encryption Standard Algorithm:</a:t>
            </a:r>
            <a:endParaRPr dirty="0"/>
          </a:p>
          <a:p>
            <a:pPr marL="0" marR="0" lvl="0" indent="0" algn="l" rtl="0">
              <a:spcBef>
                <a:spcPts val="0"/>
              </a:spcBef>
              <a:spcAft>
                <a:spcPts val="0"/>
              </a:spcAft>
              <a:buNone/>
            </a:pPr>
            <a:r>
              <a:rPr lang="en-US" sz="2600" dirty="0">
                <a:solidFill>
                  <a:schemeClr val="dk1"/>
                </a:solidFill>
                <a:latin typeface="Times New Roman"/>
                <a:ea typeface="Times New Roman"/>
                <a:cs typeface="Times New Roman"/>
                <a:sym typeface="Times New Roman"/>
              </a:rPr>
              <a:t>It involves only one secret key to cipher and decipher information. The secret key that can either be a number, a word or a string of random letters. The sender and the recipient should know the secret key that is used to encrypt and decrypt all the files. </a:t>
            </a:r>
            <a:r>
              <a:rPr lang="en-US" sz="2400" dirty="0">
                <a:solidFill>
                  <a:schemeClr val="dk1"/>
                </a:solidFill>
                <a:latin typeface="Calibri"/>
                <a:ea typeface="Calibri"/>
                <a:cs typeface="Calibri"/>
                <a:sym typeface="Calibri"/>
              </a:rPr>
              <a:t> </a:t>
            </a:r>
            <a:endParaRPr sz="2400" dirty="0">
              <a:solidFill>
                <a:schemeClr val="dk1"/>
              </a:solidFill>
              <a:latin typeface="Times New Roman"/>
              <a:ea typeface="Times New Roman"/>
              <a:cs typeface="Times New Roman"/>
              <a:sym typeface="Times New Roman"/>
            </a:endParaRPr>
          </a:p>
        </p:txBody>
      </p:sp>
      <p:pic>
        <p:nvPicPr>
          <p:cNvPr id="117" name="Google Shape;117;p14"/>
          <p:cNvPicPr preferRelativeResize="0"/>
          <p:nvPr/>
        </p:nvPicPr>
        <p:blipFill rotWithShape="1">
          <a:blip r:embed="rId3">
            <a:alphaModFix/>
          </a:blip>
          <a:srcRect l="8213" t="23267" r="29287" b="16597"/>
          <a:stretch/>
        </p:blipFill>
        <p:spPr>
          <a:xfrm>
            <a:off x="6096000" y="1821875"/>
            <a:ext cx="5802738" cy="3276600"/>
          </a:xfrm>
          <a:prstGeom prst="rect">
            <a:avLst/>
          </a:prstGeom>
          <a:noFill/>
          <a:ln>
            <a:noFill/>
          </a:ln>
        </p:spPr>
      </p:pic>
      <p:sp>
        <p:nvSpPr>
          <p:cNvPr id="5" name="Google Shape;106;p13">
            <a:extLst>
              <a:ext uri="{FF2B5EF4-FFF2-40B4-BE49-F238E27FC236}">
                <a16:creationId xmlns:a16="http://schemas.microsoft.com/office/drawing/2014/main" id="{649AD971-8BCE-4ADD-9CE9-1C9CAEC2B5C8}"/>
              </a:ext>
            </a:extLst>
          </p:cNvPr>
          <p:cNvSpPr txBox="1">
            <a:spLocks noGrp="1"/>
          </p:cNvSpPr>
          <p:nvPr>
            <p:ph type="title"/>
          </p:nvPr>
        </p:nvSpPr>
        <p:spPr>
          <a:xfrm>
            <a:off x="3886200" y="528626"/>
            <a:ext cx="4267200" cy="690574"/>
          </a:xfrm>
          <a:prstGeom prst="rect">
            <a:avLst/>
          </a:prstGeom>
          <a:noFill/>
          <a:ln>
            <a:noFill/>
          </a:ln>
        </p:spPr>
        <p:txBody>
          <a:bodyPr spcFirstLastPara="1" wrap="square" lIns="0" tIns="13325" rIns="0" bIns="0" anchor="t" anchorCtr="0">
            <a:noAutofit/>
          </a:bodyPr>
          <a:lstStyle/>
          <a:p>
            <a:pPr marL="12700" lvl="0" indent="0" algn="ctr" rtl="0">
              <a:lnSpc>
                <a:spcPct val="100000"/>
              </a:lnSpc>
              <a:spcBef>
                <a:spcPts val="0"/>
              </a:spcBef>
              <a:spcAft>
                <a:spcPts val="0"/>
              </a:spcAft>
              <a:buNone/>
            </a:pPr>
            <a:r>
              <a:rPr lang="en-US" b="1" dirty="0">
                <a:latin typeface="Times New Roman"/>
                <a:ea typeface="Times New Roman"/>
                <a:cs typeface="Times New Roman"/>
                <a:sym typeface="Times New Roman"/>
              </a:rPr>
              <a:t>Algorithms used</a:t>
            </a:r>
            <a:endParaRPr b="1" dirty="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Google Shape;107;p13"/>
          <p:cNvSpPr txBox="1">
            <a:spLocks noGrp="1"/>
          </p:cNvSpPr>
          <p:nvPr>
            <p:ph type="sldNum" idx="12"/>
          </p:nvPr>
        </p:nvSpPr>
        <p:spPr>
          <a:xfrm>
            <a:off x="11462766" y="6617919"/>
            <a:ext cx="206375" cy="177800"/>
          </a:xfrm>
          <a:prstGeom prst="rect">
            <a:avLst/>
          </a:prstGeom>
          <a:noFill/>
          <a:ln>
            <a:noFill/>
          </a:ln>
        </p:spPr>
        <p:txBody>
          <a:bodyPr spcFirstLastPara="1" wrap="square" lIns="0" tIns="0" rIns="0" bIns="0" anchor="t" anchorCtr="0">
            <a:noAutofit/>
          </a:bodyPr>
          <a:lstStyle/>
          <a:p>
            <a:pPr marL="25400" lvl="0" indent="0" algn="l" rtl="0">
              <a:lnSpc>
                <a:spcPct val="103333"/>
              </a:lnSpc>
              <a:spcBef>
                <a:spcPts val="0"/>
              </a:spcBef>
              <a:spcAft>
                <a:spcPts val="0"/>
              </a:spcAft>
              <a:buNone/>
            </a:pPr>
            <a:fld id="{00000000-1234-1234-1234-123412341234}" type="slidenum">
              <a:rPr lang="en-US"/>
              <a:t>7</a:t>
            </a:fld>
            <a:endParaRPr/>
          </a:p>
        </p:txBody>
      </p:sp>
      <p:sp>
        <p:nvSpPr>
          <p:cNvPr id="108" name="Google Shape;108;p13"/>
          <p:cNvSpPr txBox="1"/>
          <p:nvPr/>
        </p:nvSpPr>
        <p:spPr>
          <a:xfrm>
            <a:off x="533400" y="1887417"/>
            <a:ext cx="5554345" cy="3065583"/>
          </a:xfrm>
          <a:prstGeom prst="rect">
            <a:avLst/>
          </a:prstGeom>
          <a:noFill/>
          <a:ln>
            <a:noFill/>
          </a:ln>
        </p:spPr>
        <p:txBody>
          <a:bodyPr spcFirstLastPara="1" wrap="square" lIns="0" tIns="109850" rIns="0" bIns="0" anchor="t" anchorCtr="0">
            <a:noAutofit/>
          </a:bodyPr>
          <a:lstStyle/>
          <a:p>
            <a:pPr marL="0" marR="0" lvl="0" indent="0" algn="l" rtl="0">
              <a:spcBef>
                <a:spcPts val="0"/>
              </a:spcBef>
              <a:spcAft>
                <a:spcPts val="0"/>
              </a:spcAft>
              <a:buNone/>
            </a:pPr>
            <a:r>
              <a:rPr lang="en-US" sz="2400" b="1">
                <a:solidFill>
                  <a:schemeClr val="dk1"/>
                </a:solidFill>
                <a:latin typeface="Times New Roman"/>
                <a:ea typeface="Times New Roman"/>
                <a:cs typeface="Times New Roman"/>
                <a:sym typeface="Times New Roman"/>
              </a:rPr>
              <a:t>RSA(Rivest–Shamir–Adleman) Algorithm:</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RSA is the standard asymmetric algorithm, It uses two keys for encryption. The public key is open and the client uses it to encrypt a random session key. Anyone intercepts the encrypted key must use the second key, the private key, to decrypt it.</a:t>
            </a:r>
            <a:r>
              <a:rPr lang="en-US" sz="2400">
                <a:solidFill>
                  <a:schemeClr val="dk1"/>
                </a:solidFill>
                <a:latin typeface="Calibri"/>
                <a:ea typeface="Calibri"/>
                <a:cs typeface="Calibri"/>
                <a:sym typeface="Calibri"/>
              </a:rPr>
              <a:t> </a:t>
            </a:r>
            <a:endParaRPr sz="2400">
              <a:solidFill>
                <a:schemeClr val="dk1"/>
              </a:solidFill>
              <a:latin typeface="Times New Roman"/>
              <a:ea typeface="Times New Roman"/>
              <a:cs typeface="Times New Roman"/>
              <a:sym typeface="Times New Roman"/>
            </a:endParaRPr>
          </a:p>
        </p:txBody>
      </p:sp>
      <p:pic>
        <p:nvPicPr>
          <p:cNvPr id="109" name="Google Shape;109;p13"/>
          <p:cNvPicPr preferRelativeResize="0"/>
          <p:nvPr/>
        </p:nvPicPr>
        <p:blipFill rotWithShape="1">
          <a:blip r:embed="rId3">
            <a:alphaModFix/>
          </a:blip>
          <a:srcRect l="3929" t="26443" r="20237" b="13845"/>
          <a:stretch/>
        </p:blipFill>
        <p:spPr>
          <a:xfrm>
            <a:off x="6096000" y="1981200"/>
            <a:ext cx="5852268" cy="2971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DF7C4E8-5949-4303-80A1-1FDCA70717B4}"/>
              </a:ext>
            </a:extLst>
          </p:cNvPr>
          <p:cNvSpPr>
            <a:spLocks noGrp="1"/>
          </p:cNvSpPr>
          <p:nvPr>
            <p:ph type="body" idx="1"/>
          </p:nvPr>
        </p:nvSpPr>
        <p:spPr>
          <a:xfrm>
            <a:off x="367347" y="2430596"/>
            <a:ext cx="11457305" cy="1996808"/>
          </a:xfrm>
        </p:spPr>
        <p:txBody>
          <a:bodyPr/>
          <a:lstStyle/>
          <a:p>
            <a:pPr algn="ctr"/>
            <a:r>
              <a:rPr lang="en-IN" sz="4800" b="0" dirty="0">
                <a:solidFill>
                  <a:schemeClr val="tx1"/>
                </a:solidFill>
                <a:latin typeface="Times New Roman" panose="02020603050405020304" pitchFamily="18" charset="0"/>
                <a:cs typeface="Times New Roman" panose="02020603050405020304" pitchFamily="18" charset="0"/>
              </a:rPr>
              <a:t>Encryption and Decryption of a file between two terminals using AES Algorithm</a:t>
            </a:r>
          </a:p>
        </p:txBody>
      </p:sp>
    </p:spTree>
    <p:extLst>
      <p:ext uri="{BB962C8B-B14F-4D97-AF65-F5344CB8AC3E}">
        <p14:creationId xmlns:p14="http://schemas.microsoft.com/office/powerpoint/2010/main" val="3745008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15"/>
          <p:cNvPicPr preferRelativeResize="0"/>
          <p:nvPr/>
        </p:nvPicPr>
        <p:blipFill>
          <a:blip r:embed="rId3">
            <a:alphaModFix/>
          </a:blip>
          <a:stretch>
            <a:fillRect/>
          </a:stretch>
        </p:blipFill>
        <p:spPr>
          <a:xfrm>
            <a:off x="1562025" y="1175149"/>
            <a:ext cx="8896851" cy="5024076"/>
          </a:xfrm>
          <a:prstGeom prst="rect">
            <a:avLst/>
          </a:prstGeom>
          <a:noFill/>
          <a:ln>
            <a:noFill/>
          </a:ln>
        </p:spPr>
      </p:pic>
      <p:sp>
        <p:nvSpPr>
          <p:cNvPr id="124" name="Google Shape;124;p15"/>
          <p:cNvSpPr txBox="1"/>
          <p:nvPr/>
        </p:nvSpPr>
        <p:spPr>
          <a:xfrm>
            <a:off x="4309150" y="456050"/>
            <a:ext cx="3657214" cy="40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latin typeface="Times New Roman"/>
                <a:ea typeface="Times New Roman"/>
                <a:cs typeface="Times New Roman"/>
                <a:sym typeface="Times New Roman"/>
              </a:rPr>
              <a:t>BEFORE ENCRYPTION</a:t>
            </a:r>
            <a:endParaRPr sz="2400" b="1" dirty="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TotalTime>
  <Words>503</Words>
  <Application>Microsoft Office PowerPoint</Application>
  <PresentationFormat>Widescreen</PresentationFormat>
  <Paragraphs>50</Paragraphs>
  <Slides>13</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Courier New</vt:lpstr>
      <vt:lpstr>Noto Sans Symbols</vt:lpstr>
      <vt:lpstr>Times New Roman</vt:lpstr>
      <vt:lpstr>Office Theme</vt:lpstr>
      <vt:lpstr>PowerPoint Presentation</vt:lpstr>
      <vt:lpstr>Problem Statement</vt:lpstr>
      <vt:lpstr>OBJECTIVE</vt:lpstr>
      <vt:lpstr>Encryption and Decryption </vt:lpstr>
      <vt:lpstr>PowerPoint Presentation</vt:lpstr>
      <vt:lpstr>Algorithms used</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Nikhil Mishra</cp:lastModifiedBy>
  <cp:revision>16</cp:revision>
  <dcterms:modified xsi:type="dcterms:W3CDTF">2019-10-14T04:50:45Z</dcterms:modified>
</cp:coreProperties>
</file>